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3"/>
  </p:notesMasterIdLst>
  <p:handoutMasterIdLst>
    <p:handoutMasterId r:id="rId44"/>
  </p:handoutMasterIdLst>
  <p:sldIdLst>
    <p:sldId id="312" r:id="rId5"/>
    <p:sldId id="331" r:id="rId6"/>
    <p:sldId id="339" r:id="rId7"/>
    <p:sldId id="341" r:id="rId8"/>
    <p:sldId id="340" r:id="rId9"/>
    <p:sldId id="343" r:id="rId10"/>
    <p:sldId id="342" r:id="rId11"/>
    <p:sldId id="350" r:id="rId12"/>
    <p:sldId id="346" r:id="rId13"/>
    <p:sldId id="347" r:id="rId14"/>
    <p:sldId id="345" r:id="rId15"/>
    <p:sldId id="352" r:id="rId16"/>
    <p:sldId id="354" r:id="rId17"/>
    <p:sldId id="292" r:id="rId18"/>
    <p:sldId id="293" r:id="rId19"/>
    <p:sldId id="294" r:id="rId20"/>
    <p:sldId id="296" r:id="rId21"/>
    <p:sldId id="353" r:id="rId22"/>
    <p:sldId id="355" r:id="rId23"/>
    <p:sldId id="356" r:id="rId24"/>
    <p:sldId id="358" r:id="rId25"/>
    <p:sldId id="349" r:id="rId26"/>
    <p:sldId id="332" r:id="rId27"/>
    <p:sldId id="335" r:id="rId28"/>
    <p:sldId id="357" r:id="rId29"/>
    <p:sldId id="338" r:id="rId30"/>
    <p:sldId id="361" r:id="rId31"/>
    <p:sldId id="362" r:id="rId32"/>
    <p:sldId id="363" r:id="rId33"/>
    <p:sldId id="364" r:id="rId34"/>
    <p:sldId id="344" r:id="rId35"/>
    <p:sldId id="359" r:id="rId36"/>
    <p:sldId id="310" r:id="rId37"/>
    <p:sldId id="305" r:id="rId38"/>
    <p:sldId id="320" r:id="rId39"/>
    <p:sldId id="337" r:id="rId40"/>
    <p:sldId id="360" r:id="rId41"/>
    <p:sldId id="36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3C"/>
    <a:srgbClr val="FCE5EF"/>
    <a:srgbClr val="D2EADB"/>
    <a:srgbClr val="DC4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84" autoAdjust="0"/>
    <p:restoredTop sz="94718" autoAdjust="0"/>
  </p:normalViewPr>
  <p:slideViewPr>
    <p:cSldViewPr snapToGrid="0">
      <p:cViewPr varScale="1">
        <p:scale>
          <a:sx n="71" d="100"/>
          <a:sy n="71" d="100"/>
        </p:scale>
        <p:origin x="200" y="1160"/>
      </p:cViewPr>
      <p:guideLst/>
    </p:cSldViewPr>
  </p:slideViewPr>
  <p:outlineViewPr>
    <p:cViewPr>
      <p:scale>
        <a:sx n="33" d="100"/>
        <a:sy n="33" d="100"/>
      </p:scale>
      <p:origin x="0" y="-3480"/>
    </p:cViewPr>
  </p:outlineViewPr>
  <p:notesTextViewPr>
    <p:cViewPr>
      <p:scale>
        <a:sx n="1" d="1"/>
        <a:sy n="1" d="1"/>
      </p:scale>
      <p:origin x="0" y="0"/>
    </p:cViewPr>
  </p:notesTextViewPr>
  <p:sorterViewPr>
    <p:cViewPr>
      <p:scale>
        <a:sx n="100" d="100"/>
        <a:sy n="100" d="100"/>
      </p:scale>
      <p:origin x="0" y="-1522"/>
    </p:cViewPr>
  </p:sorterViewPr>
  <p:notesViewPr>
    <p:cSldViewPr snapToGrid="0">
      <p:cViewPr varScale="1">
        <p:scale>
          <a:sx n="62" d="100"/>
          <a:sy n="62" d="100"/>
        </p:scale>
        <p:origin x="226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D7A934-0635-4E76-95FD-43993B1828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3A72F8-57B8-4FBF-B54E-88A861E91D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273EFC-B541-4D39-ACAE-B43588005231}" type="datetimeFigureOut">
              <a:rPr lang="en-US" smtClean="0"/>
              <a:t>10/1/23</a:t>
            </a:fld>
            <a:endParaRPr lang="en-US"/>
          </a:p>
        </p:txBody>
      </p:sp>
      <p:sp>
        <p:nvSpPr>
          <p:cNvPr id="4" name="Footer Placeholder 3">
            <a:extLst>
              <a:ext uri="{FF2B5EF4-FFF2-40B4-BE49-F238E27FC236}">
                <a16:creationId xmlns:a16="http://schemas.microsoft.com/office/drawing/2014/main" id="{604A6038-4A3D-4CE4-A3B5-D6E9761212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286FF7-47DD-4A75-85A8-6445E3411E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8FC685-2169-447E-B5F0-6D799AEBC20E}" type="slidenum">
              <a:rPr lang="en-US" smtClean="0"/>
              <a:t>‹#›</a:t>
            </a:fld>
            <a:endParaRPr lang="en-US"/>
          </a:p>
        </p:txBody>
      </p:sp>
    </p:spTree>
    <p:extLst>
      <p:ext uri="{BB962C8B-B14F-4D97-AF65-F5344CB8AC3E}">
        <p14:creationId xmlns:p14="http://schemas.microsoft.com/office/powerpoint/2010/main" val="3557255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853E1-56A0-44E9-A74E-5E9F6164A239}" type="datetimeFigureOut">
              <a:rPr lang="en-US" smtClean="0"/>
              <a:t>10/1/23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26890-3464-4466-B789-5BB6DD4ADC9C}" type="slidenum">
              <a:rPr lang="en-US" smtClean="0"/>
              <a:t>‹#›</a:t>
            </a:fld>
            <a:endParaRPr lang="en-US"/>
          </a:p>
        </p:txBody>
      </p:sp>
    </p:spTree>
    <p:extLst>
      <p:ext uri="{BB962C8B-B14F-4D97-AF65-F5344CB8AC3E}">
        <p14:creationId xmlns:p14="http://schemas.microsoft.com/office/powerpoint/2010/main" val="3129477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Philosophy"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en.wikipedia.org/wiki/Personal_identity" TargetMode="External"/><Relationship Id="rId5" Type="http://schemas.openxmlformats.org/officeDocument/2006/relationships/hyperlink" Target="http://en.wikipedia.org/wiki/Metaphysical_necessity" TargetMode="External"/><Relationship Id="rId4" Type="http://schemas.openxmlformats.org/officeDocument/2006/relationships/hyperlink" Target="http://en.wikipedia.org/wiki/Substance_theor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26890-3464-4466-B789-5BB6DD4ADC9C}" type="slidenum">
              <a:rPr lang="en-US" smtClean="0"/>
              <a:t>1</a:t>
            </a:fld>
            <a:endParaRPr lang="en-US"/>
          </a:p>
        </p:txBody>
      </p:sp>
    </p:spTree>
    <p:extLst>
      <p:ext uri="{BB962C8B-B14F-4D97-AF65-F5344CB8AC3E}">
        <p14:creationId xmlns:p14="http://schemas.microsoft.com/office/powerpoint/2010/main" val="311075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preface to the anaphora</a:t>
            </a:r>
          </a:p>
        </p:txBody>
      </p:sp>
      <p:sp>
        <p:nvSpPr>
          <p:cNvPr id="4" name="Slide Number Placeholder 3"/>
          <p:cNvSpPr>
            <a:spLocks noGrp="1"/>
          </p:cNvSpPr>
          <p:nvPr>
            <p:ph type="sldNum" sz="quarter" idx="5"/>
          </p:nvPr>
        </p:nvSpPr>
        <p:spPr/>
        <p:txBody>
          <a:bodyPr/>
          <a:lstStyle/>
          <a:p>
            <a:fld id="{F7926890-3464-4466-B789-5BB6DD4ADC9C}" type="slidenum">
              <a:rPr lang="en-US" smtClean="0"/>
              <a:t>25</a:t>
            </a:fld>
            <a:endParaRPr lang="en-US"/>
          </a:p>
        </p:txBody>
      </p:sp>
    </p:spTree>
    <p:extLst>
      <p:ext uri="{BB962C8B-B14F-4D97-AF65-F5344CB8AC3E}">
        <p14:creationId xmlns:p14="http://schemas.microsoft.com/office/powerpoint/2010/main" val="2821320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891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592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87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26890-3464-4466-B789-5BB6DD4ADC9C}" type="slidenum">
              <a:rPr lang="en-US" smtClean="0"/>
              <a:t>2</a:t>
            </a:fld>
            <a:endParaRPr lang="en-US"/>
          </a:p>
        </p:txBody>
      </p:sp>
    </p:spTree>
    <p:extLst>
      <p:ext uri="{BB962C8B-B14F-4D97-AF65-F5344CB8AC3E}">
        <p14:creationId xmlns:p14="http://schemas.microsoft.com/office/powerpoint/2010/main" val="1369424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common term used in the early Church</a:t>
            </a:r>
          </a:p>
        </p:txBody>
      </p:sp>
      <p:sp>
        <p:nvSpPr>
          <p:cNvPr id="4" name="Slide Number Placeholder 3"/>
          <p:cNvSpPr>
            <a:spLocks noGrp="1"/>
          </p:cNvSpPr>
          <p:nvPr>
            <p:ph type="sldNum" sz="quarter" idx="5"/>
          </p:nvPr>
        </p:nvSpPr>
        <p:spPr/>
        <p:txBody>
          <a:bodyPr/>
          <a:lstStyle/>
          <a:p>
            <a:fld id="{F7926890-3464-4466-B789-5BB6DD4ADC9C}" type="slidenum">
              <a:rPr lang="en-US" smtClean="0"/>
              <a:t>6</a:t>
            </a:fld>
            <a:endParaRPr lang="en-US"/>
          </a:p>
        </p:txBody>
      </p:sp>
    </p:spTree>
    <p:extLst>
      <p:ext uri="{BB962C8B-B14F-4D97-AF65-F5344CB8AC3E}">
        <p14:creationId xmlns:p14="http://schemas.microsoft.com/office/powerpoint/2010/main" val="193518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Council of </a:t>
            </a:r>
            <a:r>
              <a:rPr lang="en-US" dirty="0" err="1"/>
              <a:t>Nicea</a:t>
            </a:r>
            <a:r>
              <a:rPr lang="en-US" dirty="0"/>
              <a:t> fathers used the language of Greek philosophy to resolve the debate.  Think about that.  They didn’t look to the Bible</a:t>
            </a:r>
            <a:r>
              <a:rPr lang="en-US" baseline="0" dirty="0"/>
              <a:t> because it was clear that everyone was reading the Bible passages they wanted to to prove their case.</a:t>
            </a:r>
            <a:endParaRPr lang="en-US" dirty="0"/>
          </a:p>
          <a:p>
            <a:r>
              <a:rPr lang="en-US" sz="1200" kern="1200" dirty="0" err="1">
                <a:solidFill>
                  <a:schemeClr val="tx1"/>
                </a:solidFill>
                <a:latin typeface="+mn-lt"/>
                <a:ea typeface="+mn-ea"/>
                <a:cs typeface="+mn-cs"/>
              </a:rPr>
              <a:t>I</a:t>
            </a:r>
            <a:r>
              <a:rPr lang="en-US" sz="1200" kern="1200" dirty="0" err="1">
                <a:solidFill>
                  <a:schemeClr val="tx1"/>
                </a:solidFill>
                <a:latin typeface="+mn-lt"/>
                <a:ea typeface="+mn-ea"/>
                <a:cs typeface="+mn-cs"/>
                <a:hlinkClick r:id="rId3"/>
              </a:rPr>
              <a:t>i</a:t>
            </a:r>
            <a:r>
              <a:rPr lang="en-US" sz="1200" kern="1200" dirty="0" err="1">
                <a:solidFill>
                  <a:schemeClr val="tx1"/>
                </a:solidFill>
                <a:latin typeface="+mn-lt"/>
                <a:ea typeface="+mn-ea"/>
                <a:cs typeface="+mn-cs"/>
              </a:rPr>
              <a:t>n</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hlinkClick r:id="rId3"/>
              </a:rPr>
              <a:t>philosophy, </a:t>
            </a:r>
            <a:r>
              <a:rPr lang="en-US" sz="1200" b="1" kern="1200" dirty="0">
                <a:solidFill>
                  <a:schemeClr val="tx1"/>
                </a:solidFill>
                <a:latin typeface="+mn-lt"/>
                <a:ea typeface="+mn-ea"/>
                <a:cs typeface="+mn-cs"/>
                <a:hlinkClick r:id="rId3"/>
              </a:rPr>
              <a:t>essence</a:t>
            </a:r>
            <a:r>
              <a:rPr lang="en-US" sz="1200" b="0" kern="1200" dirty="0">
                <a:solidFill>
                  <a:schemeClr val="tx1"/>
                </a:solidFill>
                <a:latin typeface="+mn-lt"/>
                <a:ea typeface="+mn-ea"/>
                <a:cs typeface="+mn-cs"/>
                <a:hlinkClick r:id="rId3"/>
              </a:rPr>
              <a:t> is the attribute or set of attributes that make an entity or </a:t>
            </a:r>
            <a:r>
              <a:rPr lang="en-US" sz="1200" b="0" kern="1200" dirty="0">
                <a:solidFill>
                  <a:schemeClr val="tx1"/>
                </a:solidFill>
                <a:latin typeface="+mn-lt"/>
                <a:ea typeface="+mn-ea"/>
                <a:cs typeface="+mn-cs"/>
                <a:hlinkClick r:id="rId4"/>
              </a:rPr>
              <a:t>substance what it fundamentally is, and which it has by </a:t>
            </a:r>
            <a:r>
              <a:rPr lang="en-US" sz="1200" b="0" kern="1200" dirty="0">
                <a:solidFill>
                  <a:schemeClr val="tx1"/>
                </a:solidFill>
                <a:latin typeface="+mn-lt"/>
                <a:ea typeface="+mn-ea"/>
                <a:cs typeface="+mn-cs"/>
                <a:hlinkClick r:id="rId5"/>
              </a:rPr>
              <a:t>necessity, and without which it loses its </a:t>
            </a:r>
            <a:r>
              <a:rPr lang="en-US" sz="1200" b="0" kern="1200" dirty="0">
                <a:solidFill>
                  <a:schemeClr val="tx1"/>
                </a:solidFill>
                <a:latin typeface="+mn-lt"/>
                <a:ea typeface="+mn-ea"/>
                <a:cs typeface="+mn-cs"/>
                <a:hlinkClick r:id="rId6"/>
              </a:rPr>
              <a:t>identity.</a:t>
            </a:r>
            <a:r>
              <a:rPr lang="en-US" sz="1200" b="0" kern="1200" dirty="0">
                <a:solidFill>
                  <a:schemeClr val="tx1"/>
                </a:solidFill>
                <a:latin typeface="+mn-lt"/>
                <a:ea typeface="+mn-ea"/>
                <a:cs typeface="+mn-cs"/>
              </a:rPr>
              <a:t> Contrasted with accident.</a:t>
            </a:r>
          </a:p>
          <a:p>
            <a:r>
              <a:rPr lang="en-US" sz="1200" b="0" kern="1200" dirty="0">
                <a:solidFill>
                  <a:schemeClr val="tx1"/>
                </a:solidFill>
                <a:latin typeface="+mn-lt"/>
                <a:ea typeface="+mn-ea"/>
                <a:cs typeface="+mn-cs"/>
              </a:rPr>
              <a:t>From</a:t>
            </a:r>
            <a:r>
              <a:rPr lang="en-US" sz="1200" b="0" kern="1200" baseline="0" dirty="0">
                <a:solidFill>
                  <a:schemeClr val="tx1"/>
                </a:solidFill>
                <a:latin typeface="+mn-lt"/>
                <a:ea typeface="+mn-ea"/>
                <a:cs typeface="+mn-cs"/>
              </a:rPr>
              <a:t> Aristotle, “The What it is”</a:t>
            </a:r>
            <a:endParaRPr lang="en-US" sz="1200" b="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A41358-F8B4-3540-B048-27073AB85937}" type="slidenum">
              <a:rPr lang="en-US" smtClean="0"/>
              <a:t>14</a:t>
            </a:fld>
            <a:endParaRPr lang="en-US"/>
          </a:p>
        </p:txBody>
      </p:sp>
    </p:spTree>
    <p:extLst>
      <p:ext uri="{BB962C8B-B14F-4D97-AF65-F5344CB8AC3E}">
        <p14:creationId xmlns:p14="http://schemas.microsoft.com/office/powerpoint/2010/main" val="1147053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lion is that which</a:t>
            </a:r>
            <a:r>
              <a:rPr lang="en-US" baseline="0" dirty="0"/>
              <a:t> comes from Africa, is a big cat,</a:t>
            </a:r>
            <a:r>
              <a:rPr lang="en-US" dirty="0"/>
              <a:t> has four legs, a mane and a tale.</a:t>
            </a:r>
          </a:p>
          <a:p>
            <a:r>
              <a:rPr lang="en-US" dirty="0"/>
              <a:t>A lion sometimes</a:t>
            </a:r>
            <a:r>
              <a:rPr lang="en-US" baseline="0" dirty="0"/>
              <a:t> doesn’t have a mane.</a:t>
            </a:r>
          </a:p>
          <a:p>
            <a:r>
              <a:rPr lang="en-US" baseline="0" dirty="0"/>
              <a:t>A lion is ferocious and has big teeth.</a:t>
            </a:r>
          </a:p>
          <a:p>
            <a:r>
              <a:rPr lang="en-US" baseline="0" dirty="0"/>
              <a:t>Except when it is not ferocious...</a:t>
            </a:r>
          </a:p>
          <a:p>
            <a:r>
              <a:rPr lang="en-US" baseline="0" dirty="0"/>
              <a:t>And has no teeth.</a:t>
            </a:r>
            <a:endParaRPr lang="en-US" dirty="0"/>
          </a:p>
        </p:txBody>
      </p:sp>
      <p:sp>
        <p:nvSpPr>
          <p:cNvPr id="4" name="Slide Number Placeholder 3"/>
          <p:cNvSpPr>
            <a:spLocks noGrp="1"/>
          </p:cNvSpPr>
          <p:nvPr>
            <p:ph type="sldNum" sz="quarter" idx="10"/>
          </p:nvPr>
        </p:nvSpPr>
        <p:spPr/>
        <p:txBody>
          <a:bodyPr/>
          <a:lstStyle/>
          <a:p>
            <a:fld id="{77A41358-F8B4-3540-B048-27073AB85937}" type="slidenum">
              <a:rPr lang="en-US" smtClean="0"/>
              <a:t>15</a:t>
            </a:fld>
            <a:endParaRPr lang="en-US"/>
          </a:p>
        </p:txBody>
      </p:sp>
    </p:spTree>
    <p:extLst>
      <p:ext uri="{BB962C8B-B14F-4D97-AF65-F5344CB8AC3E}">
        <p14:creationId xmlns:p14="http://schemas.microsoft.com/office/powerpoint/2010/main" val="1386728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about if I cut off his leg and his tale?  How about if I cut off all four legs, is it still a lion? Imagine the torso of a lion without a head, legs, or tale.  Would you say, “And here, we have a lion?”  Where did the lion go?</a:t>
            </a:r>
            <a:endParaRPr lang="en-US" dirty="0"/>
          </a:p>
        </p:txBody>
      </p:sp>
      <p:sp>
        <p:nvSpPr>
          <p:cNvPr id="4" name="Slide Number Placeholder 3"/>
          <p:cNvSpPr>
            <a:spLocks noGrp="1"/>
          </p:cNvSpPr>
          <p:nvPr>
            <p:ph type="sldNum" sz="quarter" idx="10"/>
          </p:nvPr>
        </p:nvSpPr>
        <p:spPr/>
        <p:txBody>
          <a:bodyPr/>
          <a:lstStyle/>
          <a:p>
            <a:fld id="{77A41358-F8B4-3540-B048-27073AB85937}" type="slidenum">
              <a:rPr lang="en-US" smtClean="0"/>
              <a:t>17</a:t>
            </a:fld>
            <a:endParaRPr lang="en-US"/>
          </a:p>
        </p:txBody>
      </p:sp>
    </p:spTree>
    <p:extLst>
      <p:ext uri="{BB962C8B-B14F-4D97-AF65-F5344CB8AC3E}">
        <p14:creationId xmlns:p14="http://schemas.microsoft.com/office/powerpoint/2010/main" val="983718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22222"/>
                </a:solidFill>
                <a:effectLst/>
                <a:latin typeface="Roboto" panose="02000000000000000000" pitchFamily="2" charset="0"/>
              </a:rPr>
              <a:t>The Preface of the </a:t>
            </a:r>
            <a:r>
              <a:rPr lang="en-US" b="0" i="0" u="none" strike="noStrike" dirty="0" err="1">
                <a:solidFill>
                  <a:srgbClr val="222222"/>
                </a:solidFill>
                <a:effectLst/>
                <a:latin typeface="Roboto" panose="02000000000000000000" pitchFamily="2" charset="0"/>
              </a:rPr>
              <a:t>anaphoraThe</a:t>
            </a:r>
            <a:r>
              <a:rPr lang="en-US" b="0" i="0" u="none" strike="noStrike" dirty="0">
                <a:solidFill>
                  <a:srgbClr val="222222"/>
                </a:solidFill>
                <a:effectLst/>
                <a:latin typeface="Roboto" panose="02000000000000000000" pitchFamily="2" charset="0"/>
              </a:rPr>
              <a:t> form of the Eucharist consists in the words of Consecration as set forth in the </a:t>
            </a:r>
            <a:r>
              <a:rPr lang="en-US" b="0" i="1" u="none" strike="noStrike" dirty="0">
                <a:solidFill>
                  <a:srgbClr val="222222"/>
                </a:solidFill>
                <a:effectLst/>
                <a:latin typeface="Roboto" panose="02000000000000000000" pitchFamily="2" charset="0"/>
              </a:rPr>
              <a:t>Roman Sacramentary</a:t>
            </a:r>
            <a:r>
              <a:rPr lang="en-US" b="0" i="0" u="none" strike="noStrike" dirty="0">
                <a:solidFill>
                  <a:srgbClr val="222222"/>
                </a:solidFill>
                <a:effectLst/>
                <a:latin typeface="Roboto" panose="02000000000000000000" pitchFamily="2" charset="0"/>
              </a:rPr>
              <a:t> (i.e. Missal).   [Fr. Francis A. Carbine, Archdiocese of Philadelphia, seminary notes on the sacraments, p. 7; cf. </a:t>
            </a:r>
            <a:r>
              <a:rPr lang="en-US" b="0" i="1" u="none" strike="noStrike" dirty="0">
                <a:solidFill>
                  <a:srgbClr val="222222"/>
                </a:solidFill>
                <a:effectLst/>
                <a:latin typeface="Roboto" panose="02000000000000000000" pitchFamily="2" charset="0"/>
              </a:rPr>
              <a:t>CCC</a:t>
            </a:r>
            <a:r>
              <a:rPr lang="en-US" b="0" i="0" u="none" strike="noStrike" dirty="0">
                <a:solidFill>
                  <a:srgbClr val="222222"/>
                </a:solidFill>
                <a:effectLst/>
                <a:latin typeface="Roboto" panose="02000000000000000000" pitchFamily="2" charset="0"/>
              </a:rPr>
              <a:t>, #1412.]   All the priest would really have to do to say Mass would be to say the words of Consecration:   “This is My Body.   This is My Blood,” over the bread and wine</a:t>
            </a:r>
            <a:endParaRPr lang="en-US" dirty="0"/>
          </a:p>
        </p:txBody>
      </p:sp>
      <p:sp>
        <p:nvSpPr>
          <p:cNvPr id="4" name="Slide Number Placeholder 3"/>
          <p:cNvSpPr>
            <a:spLocks noGrp="1"/>
          </p:cNvSpPr>
          <p:nvPr>
            <p:ph type="sldNum" sz="quarter" idx="5"/>
          </p:nvPr>
        </p:nvSpPr>
        <p:spPr/>
        <p:txBody>
          <a:bodyPr/>
          <a:lstStyle/>
          <a:p>
            <a:fld id="{F7926890-3464-4466-B789-5BB6DD4ADC9C}" type="slidenum">
              <a:rPr lang="en-US" smtClean="0"/>
              <a:t>22</a:t>
            </a:fld>
            <a:endParaRPr lang="en-US"/>
          </a:p>
        </p:txBody>
      </p:sp>
    </p:spTree>
    <p:extLst>
      <p:ext uri="{BB962C8B-B14F-4D97-AF65-F5344CB8AC3E}">
        <p14:creationId xmlns:p14="http://schemas.microsoft.com/office/powerpoint/2010/main" val="258472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26890-3464-4466-B789-5BB6DD4ADC9C}" type="slidenum">
              <a:rPr lang="en-US" smtClean="0"/>
              <a:t>23</a:t>
            </a:fld>
            <a:endParaRPr lang="en-US"/>
          </a:p>
        </p:txBody>
      </p:sp>
    </p:spTree>
    <p:extLst>
      <p:ext uri="{BB962C8B-B14F-4D97-AF65-F5344CB8AC3E}">
        <p14:creationId xmlns:p14="http://schemas.microsoft.com/office/powerpoint/2010/main" val="2102125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782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232146ED-1740-4E0E-8996-4B5179214354}"/>
              </a:ext>
              <a:ext uri="{C183D7F6-B498-43B3-948B-1728B52AA6E4}">
                <adec:decorative xmlns:adec="http://schemas.microsoft.com/office/drawing/2017/decorative" val="1"/>
              </a:ext>
            </a:extLst>
          </p:cNvPr>
          <p:cNvSpPr/>
          <p:nvPr userDrawn="1"/>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75" name="Freeform: Shape 74">
            <a:extLst>
              <a:ext uri="{FF2B5EF4-FFF2-40B4-BE49-F238E27FC236}">
                <a16:creationId xmlns:a16="http://schemas.microsoft.com/office/drawing/2014/main" id="{5C431250-2534-41F8-915B-18FCC65650FB}"/>
              </a:ext>
              <a:ext uri="{C183D7F6-B498-43B3-948B-1728B52AA6E4}">
                <adec:decorative xmlns:adec="http://schemas.microsoft.com/office/drawing/2017/decorative" val="1"/>
              </a:ext>
            </a:extLst>
          </p:cNvPr>
          <p:cNvSpPr/>
          <p:nvPr userDrawn="1"/>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grpSp>
        <p:nvGrpSpPr>
          <p:cNvPr id="76" name="Group 75">
            <a:extLst>
              <a:ext uri="{FF2B5EF4-FFF2-40B4-BE49-F238E27FC236}">
                <a16:creationId xmlns:a16="http://schemas.microsoft.com/office/drawing/2014/main" id="{73D7C106-260D-4F16-93A6-3C076C9E6C68}"/>
              </a:ext>
              <a:ext uri="{C183D7F6-B498-43B3-948B-1728B52AA6E4}">
                <adec:decorative xmlns:adec="http://schemas.microsoft.com/office/drawing/2017/decorative" val="1"/>
              </a:ext>
            </a:extLst>
          </p:cNvPr>
          <p:cNvGrpSpPr/>
          <p:nvPr userDrawn="1"/>
        </p:nvGrpSpPr>
        <p:grpSpPr>
          <a:xfrm>
            <a:off x="1481312" y="743744"/>
            <a:ext cx="4860256" cy="4589316"/>
            <a:chOff x="1481312" y="743744"/>
            <a:chExt cx="4860256" cy="4589316"/>
          </a:xfrm>
        </p:grpSpPr>
        <p:sp>
          <p:nvSpPr>
            <p:cNvPr id="77" name="Rectangle 76" descr="Tag=AccentColor&#10;Flavor=Light&#10;Target=Fill">
              <a:extLst>
                <a:ext uri="{FF2B5EF4-FFF2-40B4-BE49-F238E27FC236}">
                  <a16:creationId xmlns:a16="http://schemas.microsoft.com/office/drawing/2014/main" id="{CE90353B-4B0C-4677-A170-00AD60175039}"/>
                </a:ext>
              </a:extLst>
            </p:cNvPr>
            <p:cNvSpPr/>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78" name="Rectangle 77" descr="Tag=AccentColor&#10;Flavor=Light&#10;Target=Fill">
              <a:extLst>
                <a:ext uri="{FF2B5EF4-FFF2-40B4-BE49-F238E27FC236}">
                  <a16:creationId xmlns:a16="http://schemas.microsoft.com/office/drawing/2014/main" id="{4C70E8BC-9282-41C2-B22A-745DB1C827CF}"/>
                </a:ext>
              </a:extLst>
            </p:cNvPr>
            <p:cNvSpPr/>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9" name="Rectangle 78">
            <a:extLst>
              <a:ext uri="{FF2B5EF4-FFF2-40B4-BE49-F238E27FC236}">
                <a16:creationId xmlns:a16="http://schemas.microsoft.com/office/drawing/2014/main" id="{BB51E472-8334-4DEB-9D39-8E4FFA92E21E}"/>
              </a:ext>
              <a:ext uri="{C183D7F6-B498-43B3-948B-1728B52AA6E4}">
                <adec:decorative xmlns:adec="http://schemas.microsoft.com/office/drawing/2017/decorative" val="1"/>
              </a:ext>
            </a:extLst>
          </p:cNvPr>
          <p:cNvSpPr/>
          <p:nvPr userDrawn="1"/>
        </p:nvSpPr>
        <p:spPr>
          <a:xfrm>
            <a:off x="1379729" y="648365"/>
            <a:ext cx="4860256" cy="458931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itle 1">
            <a:extLst>
              <a:ext uri="{FF2B5EF4-FFF2-40B4-BE49-F238E27FC236}">
                <a16:creationId xmlns:a16="http://schemas.microsoft.com/office/drawing/2014/main" id="{CC645776-A980-4F78-8E9D-4EA5572A59C6}"/>
              </a:ext>
            </a:extLst>
          </p:cNvPr>
          <p:cNvSpPr>
            <a:spLocks noGrp="1"/>
          </p:cNvSpPr>
          <p:nvPr>
            <p:ph type="ctrTitle" hasCustomPrompt="1"/>
          </p:nvPr>
        </p:nvSpPr>
        <p:spPr>
          <a:xfrm>
            <a:off x="1521269" y="799275"/>
            <a:ext cx="4579668" cy="3028072"/>
          </a:xfrm>
        </p:spPr>
        <p:txBody>
          <a:bodyPr/>
          <a:lstStyle>
            <a:lvl1pPr algn="ctr">
              <a:defRPr sz="6000" b="1" spc="1500" baseline="0"/>
            </a:lvl1pPr>
          </a:lstStyle>
          <a:p>
            <a:r>
              <a:rPr lang="en-US" dirty="0"/>
              <a:t>CLICK TO ADD TITLE</a:t>
            </a:r>
          </a:p>
        </p:txBody>
      </p:sp>
      <p:sp>
        <p:nvSpPr>
          <p:cNvPr id="81" name="Subtitle 2">
            <a:extLst>
              <a:ext uri="{FF2B5EF4-FFF2-40B4-BE49-F238E27FC236}">
                <a16:creationId xmlns:a16="http://schemas.microsoft.com/office/drawing/2014/main" id="{4F03E6E3-0D95-48FF-BBCC-EA589CD1285B}"/>
              </a:ext>
            </a:extLst>
          </p:cNvPr>
          <p:cNvSpPr>
            <a:spLocks noGrp="1"/>
          </p:cNvSpPr>
          <p:nvPr>
            <p:ph type="subTitle" idx="1" hasCustomPrompt="1"/>
          </p:nvPr>
        </p:nvSpPr>
        <p:spPr>
          <a:xfrm>
            <a:off x="1521269" y="3919422"/>
            <a:ext cx="4579668" cy="1166797"/>
          </a:xfrm>
        </p:spPr>
        <p:txBody>
          <a:bodyPr/>
          <a:lstStyle>
            <a:lvl1pPr algn="ctr">
              <a:buNone/>
              <a:defRPr sz="2400" spc="400" baseline="0"/>
            </a:lvl1pPr>
          </a:lstStyle>
          <a:p>
            <a:r>
              <a:rPr lang="en-US" dirty="0"/>
              <a:t>CLICK TO ADD SUBTITLE</a:t>
            </a:r>
          </a:p>
        </p:txBody>
      </p:sp>
      <p:sp>
        <p:nvSpPr>
          <p:cNvPr id="82" name="Oval 81">
            <a:extLst>
              <a:ext uri="{FF2B5EF4-FFF2-40B4-BE49-F238E27FC236}">
                <a16:creationId xmlns:a16="http://schemas.microsoft.com/office/drawing/2014/main" id="{10275C51-172D-4FE9-A45A-D3DAD166B854}"/>
              </a:ext>
              <a:ext uri="{C183D7F6-B498-43B3-948B-1728B52AA6E4}">
                <adec:decorative xmlns:adec="http://schemas.microsoft.com/office/drawing/2017/decorative" val="1"/>
              </a:ext>
            </a:extLst>
          </p:cNvPr>
          <p:cNvSpPr/>
          <p:nvPr userDrawn="1"/>
        </p:nvSpPr>
        <p:spPr>
          <a:xfrm>
            <a:off x="1199364" y="4074364"/>
            <a:ext cx="365125" cy="36512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3" name="Freeform: Shape 82">
            <a:extLst>
              <a:ext uri="{FF2B5EF4-FFF2-40B4-BE49-F238E27FC236}">
                <a16:creationId xmlns:a16="http://schemas.microsoft.com/office/drawing/2014/main" id="{DB95E389-C1AA-4243-931C-270FE4BB06C6}"/>
              </a:ext>
              <a:ext uri="{C183D7F6-B498-43B3-948B-1728B52AA6E4}">
                <adec:decorative xmlns:adec="http://schemas.microsoft.com/office/drawing/2017/decorative" val="1"/>
              </a:ext>
            </a:extLst>
          </p:cNvPr>
          <p:cNvSpPr/>
          <p:nvPr userDrawn="1"/>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4" name="Freeform: Shape 83">
            <a:extLst>
              <a:ext uri="{FF2B5EF4-FFF2-40B4-BE49-F238E27FC236}">
                <a16:creationId xmlns:a16="http://schemas.microsoft.com/office/drawing/2014/main" id="{310E7790-D96D-4055-AA95-63C286EC7D57}"/>
              </a:ext>
              <a:ext uri="{C183D7F6-B498-43B3-948B-1728B52AA6E4}">
                <adec:decorative xmlns:adec="http://schemas.microsoft.com/office/drawing/2017/decorative" val="1"/>
              </a:ext>
            </a:extLst>
          </p:cNvPr>
          <p:cNvSpPr/>
          <p:nvPr userDrawn="1"/>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6" name="Graphic 185">
            <a:extLst>
              <a:ext uri="{FF2B5EF4-FFF2-40B4-BE49-F238E27FC236}">
                <a16:creationId xmlns:a16="http://schemas.microsoft.com/office/drawing/2014/main" id="{4E460B18-E051-4152-85D3-76A93C7EA455}"/>
              </a:ext>
              <a:ext uri="{C183D7F6-B498-43B3-948B-1728B52AA6E4}">
                <adec:decorative xmlns:adec="http://schemas.microsoft.com/office/drawing/2017/decorative" val="1"/>
              </a:ext>
            </a:extLst>
          </p:cNvPr>
          <p:cNvGrpSpPr/>
          <p:nvPr userDrawn="1"/>
        </p:nvGrpSpPr>
        <p:grpSpPr>
          <a:xfrm>
            <a:off x="9805475" y="1581418"/>
            <a:ext cx="843746" cy="375828"/>
            <a:chOff x="9841624" y="4115729"/>
            <a:chExt cx="602170" cy="268223"/>
          </a:xfrm>
          <a:solidFill>
            <a:schemeClr val="tx1"/>
          </a:solidFill>
        </p:grpSpPr>
        <p:sp>
          <p:nvSpPr>
            <p:cNvPr id="87" name="Freeform: Shape 86">
              <a:extLst>
                <a:ext uri="{FF2B5EF4-FFF2-40B4-BE49-F238E27FC236}">
                  <a16:creationId xmlns:a16="http://schemas.microsoft.com/office/drawing/2014/main" id="{94B28A43-F583-4902-9997-46A4D316FB8A}"/>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8" name="Freeform: Shape 87">
              <a:extLst>
                <a:ext uri="{FF2B5EF4-FFF2-40B4-BE49-F238E27FC236}">
                  <a16:creationId xmlns:a16="http://schemas.microsoft.com/office/drawing/2014/main" id="{8BCE79F2-2624-4906-9841-566BD8DDA4AD}"/>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9" name="Freeform: Shape 88">
              <a:extLst>
                <a:ext uri="{FF2B5EF4-FFF2-40B4-BE49-F238E27FC236}">
                  <a16:creationId xmlns:a16="http://schemas.microsoft.com/office/drawing/2014/main" id="{4AF102FA-9C0A-4844-A187-23CECD95C4AF}"/>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90" name="Freeform: Shape 89">
              <a:extLst>
                <a:ext uri="{FF2B5EF4-FFF2-40B4-BE49-F238E27FC236}">
                  <a16:creationId xmlns:a16="http://schemas.microsoft.com/office/drawing/2014/main" id="{BC9F252A-1680-4777-BF7D-67B153676A1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91" name="Freeform: Shape 90">
              <a:extLst>
                <a:ext uri="{FF2B5EF4-FFF2-40B4-BE49-F238E27FC236}">
                  <a16:creationId xmlns:a16="http://schemas.microsoft.com/office/drawing/2014/main" id="{6D161B24-FE00-4550-AB2C-02C42C60B82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grpSp>
      <p:sp>
        <p:nvSpPr>
          <p:cNvPr id="92" name="Oval 91">
            <a:extLst>
              <a:ext uri="{FF2B5EF4-FFF2-40B4-BE49-F238E27FC236}">
                <a16:creationId xmlns:a16="http://schemas.microsoft.com/office/drawing/2014/main" id="{DAD8B4A3-DD6F-428E-9D74-E63865CE7D0A}"/>
              </a:ext>
              <a:ext uri="{C183D7F6-B498-43B3-948B-1728B52AA6E4}">
                <adec:decorative xmlns:adec="http://schemas.microsoft.com/office/drawing/2017/decorative" val="1"/>
              </a:ext>
            </a:extLst>
          </p:cNvPr>
          <p:cNvSpPr/>
          <p:nvPr userDrawn="1"/>
        </p:nvSpPr>
        <p:spPr>
          <a:xfrm>
            <a:off x="1199364" y="4074364"/>
            <a:ext cx="365125" cy="365125"/>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Picture Placeholder 2">
            <a:extLst>
              <a:ext uri="{FF2B5EF4-FFF2-40B4-BE49-F238E27FC236}">
                <a16:creationId xmlns:a16="http://schemas.microsoft.com/office/drawing/2014/main" id="{99E7F282-7DB7-4431-A6A3-9E912E06F812}"/>
              </a:ext>
            </a:extLst>
          </p:cNvPr>
          <p:cNvSpPr>
            <a:spLocks noGrp="1"/>
          </p:cNvSpPr>
          <p:nvPr>
            <p:ph type="pic" sz="quarter" idx="13" hasCustomPrompt="1"/>
          </p:nvPr>
        </p:nvSpPr>
        <p:spPr>
          <a:xfrm>
            <a:off x="7068418" y="1957246"/>
            <a:ext cx="4207947" cy="4207948"/>
          </a:xfrm>
        </p:spPr>
        <p:txBody>
          <a:bodyPr/>
          <a:lstStyle>
            <a:lvl1pPr algn="ctr">
              <a:buNone/>
              <a:defRPr/>
            </a:lvl1pPr>
          </a:lstStyle>
          <a:p>
            <a:r>
              <a:rPr lang="en-US" dirty="0"/>
              <a:t>Click to add photo</a:t>
            </a:r>
          </a:p>
        </p:txBody>
      </p:sp>
    </p:spTree>
    <p:extLst>
      <p:ext uri="{BB962C8B-B14F-4D97-AF65-F5344CB8AC3E}">
        <p14:creationId xmlns:p14="http://schemas.microsoft.com/office/powerpoint/2010/main" val="540107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2F117D5-7402-40B6-8492-280C24F60EB8}"/>
              </a:ext>
              <a:ext uri="{C183D7F6-B498-43B3-948B-1728B52AA6E4}">
                <adec:decorative xmlns:adec="http://schemas.microsoft.com/office/drawing/2017/decorative" val="1"/>
              </a:ext>
            </a:extLst>
          </p:cNvPr>
          <p:cNvGrpSpPr/>
          <p:nvPr userDrawn="1"/>
        </p:nvGrpSpPr>
        <p:grpSpPr>
          <a:xfrm>
            <a:off x="8341223" y="5289452"/>
            <a:ext cx="1640977" cy="1568548"/>
            <a:chOff x="3121343" y="4864099"/>
            <a:chExt cx="2085971" cy="1993901"/>
          </a:xfrm>
          <a:solidFill>
            <a:schemeClr val="accent1">
              <a:alpha val="20000"/>
            </a:schemeClr>
          </a:solidFill>
        </p:grpSpPr>
        <p:sp>
          <p:nvSpPr>
            <p:cNvPr id="7" name="Freeform: Shape 6">
              <a:extLst>
                <a:ext uri="{FF2B5EF4-FFF2-40B4-BE49-F238E27FC236}">
                  <a16:creationId xmlns:a16="http://schemas.microsoft.com/office/drawing/2014/main" id="{161BA3FA-C408-4DD0-8D01-AD1955F394ED}"/>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id="{C1D6E8BB-7294-492C-92F6-55ED4E53CFE8}"/>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9" name="Freeform: Shape 8">
              <a:extLst>
                <a:ext uri="{FF2B5EF4-FFF2-40B4-BE49-F238E27FC236}">
                  <a16:creationId xmlns:a16="http://schemas.microsoft.com/office/drawing/2014/main" id="{58388000-0440-4364-8913-532DFCCD9C34}"/>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0" name="Freeform: Shape 9">
              <a:extLst>
                <a:ext uri="{FF2B5EF4-FFF2-40B4-BE49-F238E27FC236}">
                  <a16:creationId xmlns:a16="http://schemas.microsoft.com/office/drawing/2014/main" id="{23A011FE-8ED6-4045-8217-38BE203C050D}"/>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55AFAABB-1473-4746-A400-F23E5F57BB4B}"/>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2" name="Freeform: Shape 11">
              <a:extLst>
                <a:ext uri="{FF2B5EF4-FFF2-40B4-BE49-F238E27FC236}">
                  <a16:creationId xmlns:a16="http://schemas.microsoft.com/office/drawing/2014/main" id="{1FD7A49F-A1AC-4EB9-9F5F-D56917BFD054}"/>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FEEB7B70-2392-461B-A28C-EF5E96FA9940}"/>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CC22C2E5-25C3-4B84-ABFF-7E10A7384E59}"/>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A810E927-C50B-4C1F-BF74-F1A3559B3DE6}"/>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423B0F93-803E-467A-92BE-7BEE604727BE}"/>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2E9E1CC9-CDA4-47AD-BE6D-1BCF23A205D0}"/>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C96F2C24-1974-4A14-BD08-87F28469CFC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6A4424CD-BBD4-45CD-B514-589708B8F50B}"/>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30" name="Title 1">
            <a:extLst>
              <a:ext uri="{FF2B5EF4-FFF2-40B4-BE49-F238E27FC236}">
                <a16:creationId xmlns:a16="http://schemas.microsoft.com/office/drawing/2014/main" id="{910615CB-FBDD-424F-8ADD-978583CED990}"/>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24" name="Text Placeholder 23">
            <a:extLst>
              <a:ext uri="{FF2B5EF4-FFF2-40B4-BE49-F238E27FC236}">
                <a16:creationId xmlns:a16="http://schemas.microsoft.com/office/drawing/2014/main" id="{85B7C0E5-3D24-4DFB-A690-9F48FFF835BB}"/>
              </a:ext>
            </a:extLst>
          </p:cNvPr>
          <p:cNvSpPr>
            <a:spLocks noGrp="1"/>
          </p:cNvSpPr>
          <p:nvPr>
            <p:ph type="body" sz="quarter" idx="13" hasCustomPrompt="1"/>
          </p:nvPr>
        </p:nvSpPr>
        <p:spPr>
          <a:xfrm>
            <a:off x="1691325" y="2014538"/>
            <a:ext cx="4307160" cy="518874"/>
          </a:xfrm>
        </p:spPr>
        <p:txBody>
          <a:bodyPr/>
          <a:lstStyle>
            <a:lvl1pPr>
              <a:buNone/>
              <a:defRPr b="1"/>
            </a:lvl1pPr>
          </a:lstStyle>
          <a:p>
            <a:pPr lvl="0"/>
            <a:r>
              <a:rPr lang="en-US" dirty="0"/>
              <a:t>Click to add title</a:t>
            </a:r>
          </a:p>
        </p:txBody>
      </p:sp>
      <p:sp>
        <p:nvSpPr>
          <p:cNvPr id="26" name="Text Placeholder 25">
            <a:extLst>
              <a:ext uri="{FF2B5EF4-FFF2-40B4-BE49-F238E27FC236}">
                <a16:creationId xmlns:a16="http://schemas.microsoft.com/office/drawing/2014/main" id="{793E2773-9306-412E-962B-7E07A98F86E1}"/>
              </a:ext>
            </a:extLst>
          </p:cNvPr>
          <p:cNvSpPr>
            <a:spLocks noGrp="1"/>
          </p:cNvSpPr>
          <p:nvPr>
            <p:ph type="body" sz="quarter" idx="14" hasCustomPrompt="1"/>
          </p:nvPr>
        </p:nvSpPr>
        <p:spPr>
          <a:xfrm>
            <a:off x="1691325" y="2666318"/>
            <a:ext cx="4307160"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7" name="Text Placeholder 23">
            <a:extLst>
              <a:ext uri="{FF2B5EF4-FFF2-40B4-BE49-F238E27FC236}">
                <a16:creationId xmlns:a16="http://schemas.microsoft.com/office/drawing/2014/main" id="{74AEFB0F-EDEB-4CE7-BF8A-58F8F86FCFF8}"/>
              </a:ext>
            </a:extLst>
          </p:cNvPr>
          <p:cNvSpPr>
            <a:spLocks noGrp="1"/>
          </p:cNvSpPr>
          <p:nvPr>
            <p:ph type="body" sz="quarter" idx="15" hasCustomPrompt="1"/>
          </p:nvPr>
        </p:nvSpPr>
        <p:spPr>
          <a:xfrm>
            <a:off x="6317484" y="2014538"/>
            <a:ext cx="4307160" cy="518874"/>
          </a:xfrm>
        </p:spPr>
        <p:txBody>
          <a:bodyPr/>
          <a:lstStyle>
            <a:lvl1pPr>
              <a:buNone/>
              <a:defRPr b="1"/>
            </a:lvl1pPr>
          </a:lstStyle>
          <a:p>
            <a:pPr lvl="0"/>
            <a:r>
              <a:rPr lang="en-US" dirty="0"/>
              <a:t>Click to add title</a:t>
            </a:r>
          </a:p>
        </p:txBody>
      </p:sp>
      <p:sp>
        <p:nvSpPr>
          <p:cNvPr id="28" name="Text Placeholder 25">
            <a:extLst>
              <a:ext uri="{FF2B5EF4-FFF2-40B4-BE49-F238E27FC236}">
                <a16:creationId xmlns:a16="http://schemas.microsoft.com/office/drawing/2014/main" id="{94619FC5-B03D-4276-8DBC-914C0A25B451}"/>
              </a:ext>
            </a:extLst>
          </p:cNvPr>
          <p:cNvSpPr>
            <a:spLocks noGrp="1"/>
          </p:cNvSpPr>
          <p:nvPr>
            <p:ph type="body" sz="quarter" idx="16" hasCustomPrompt="1"/>
          </p:nvPr>
        </p:nvSpPr>
        <p:spPr>
          <a:xfrm>
            <a:off x="6317484" y="2666318"/>
            <a:ext cx="4307160"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0" name="Date Placeholder 178">
            <a:extLst>
              <a:ext uri="{FF2B5EF4-FFF2-40B4-BE49-F238E27FC236}">
                <a16:creationId xmlns:a16="http://schemas.microsoft.com/office/drawing/2014/main" id="{0074F3C0-04F3-47D1-A460-C08BEEEF6598}"/>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B77A4-4CF4-4A22-A9B5-DAC255FAF53C}"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10/1/23</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21" name="Footer Placeholder 179">
            <a:extLst>
              <a:ext uri="{FF2B5EF4-FFF2-40B4-BE49-F238E27FC236}">
                <a16:creationId xmlns:a16="http://schemas.microsoft.com/office/drawing/2014/main" id="{758A3ACE-AE1A-4D02-81AA-F028A49496C9}"/>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22" name="Slide Number Placeholder 180">
            <a:extLst>
              <a:ext uri="{FF2B5EF4-FFF2-40B4-BE49-F238E27FC236}">
                <a16:creationId xmlns:a16="http://schemas.microsoft.com/office/drawing/2014/main" id="{7E96438A-49EF-4161-928A-5483E9D633EE}"/>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35" name="Graphic 38">
            <a:extLst>
              <a:ext uri="{FF2B5EF4-FFF2-40B4-BE49-F238E27FC236}">
                <a16:creationId xmlns:a16="http://schemas.microsoft.com/office/drawing/2014/main" id="{E323AC62-66C0-48E7-B7EF-4D2DFBE292DE}"/>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36" name="Freeform: Shape 35">
              <a:extLst>
                <a:ext uri="{FF2B5EF4-FFF2-40B4-BE49-F238E27FC236}">
                  <a16:creationId xmlns:a16="http://schemas.microsoft.com/office/drawing/2014/main" id="{302667A9-FF11-4B3D-8F03-D1CBEC1100E4}"/>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62526CF3-68B0-4678-9FF1-C4074D92C0B3}"/>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3" name="Freeform: Shape 2">
            <a:extLst>
              <a:ext uri="{FF2B5EF4-FFF2-40B4-BE49-F238E27FC236}">
                <a16:creationId xmlns:a16="http://schemas.microsoft.com/office/drawing/2014/main" id="{C8FA80C5-0AF9-4E9E-9258-7928ED4DA6A2}"/>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127634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7DC69EE-08C2-4573-A383-212F2152148A}"/>
              </a:ext>
              <a:ext uri="{C183D7F6-B498-43B3-948B-1728B52AA6E4}">
                <adec:decorative xmlns:adec="http://schemas.microsoft.com/office/drawing/2017/decorative" val="1"/>
              </a:ext>
            </a:extLst>
          </p:cNvPr>
          <p:cNvGrpSpPr/>
          <p:nvPr userDrawn="1"/>
        </p:nvGrpSpPr>
        <p:grpSpPr>
          <a:xfrm>
            <a:off x="8341223" y="5289452"/>
            <a:ext cx="1640977" cy="1568548"/>
            <a:chOff x="3121343" y="4864099"/>
            <a:chExt cx="2085971" cy="1993901"/>
          </a:xfrm>
          <a:solidFill>
            <a:schemeClr val="accent1">
              <a:alpha val="20000"/>
            </a:schemeClr>
          </a:solidFill>
        </p:grpSpPr>
        <p:sp>
          <p:nvSpPr>
            <p:cNvPr id="7" name="Freeform: Shape 6">
              <a:extLst>
                <a:ext uri="{FF2B5EF4-FFF2-40B4-BE49-F238E27FC236}">
                  <a16:creationId xmlns:a16="http://schemas.microsoft.com/office/drawing/2014/main" id="{8960DAF1-EA06-48DD-B352-E00071AE6AE5}"/>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id="{3E04C944-590F-4E8A-93FD-114C635E06B1}"/>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9" name="Freeform: Shape 8">
              <a:extLst>
                <a:ext uri="{FF2B5EF4-FFF2-40B4-BE49-F238E27FC236}">
                  <a16:creationId xmlns:a16="http://schemas.microsoft.com/office/drawing/2014/main" id="{F94F8F63-5843-4702-B051-4AB52DF7DE31}"/>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0" name="Freeform: Shape 9">
              <a:extLst>
                <a:ext uri="{FF2B5EF4-FFF2-40B4-BE49-F238E27FC236}">
                  <a16:creationId xmlns:a16="http://schemas.microsoft.com/office/drawing/2014/main" id="{F00F67E0-08A5-41E9-96D4-346BDE562DA7}"/>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F519DAA4-AB34-40EA-B769-E99C70A02712}"/>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2" name="Freeform: Shape 11">
              <a:extLst>
                <a:ext uri="{FF2B5EF4-FFF2-40B4-BE49-F238E27FC236}">
                  <a16:creationId xmlns:a16="http://schemas.microsoft.com/office/drawing/2014/main" id="{E546AAE8-9480-4504-B6E4-28190AA0C77C}"/>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2E52E878-0C0B-4CA9-B64D-8775E341FD09}"/>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698B443D-5774-4102-9897-9B19780930BF}"/>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CC166CC2-6EA4-420D-8132-C0188C96A19D}"/>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13398B68-EA12-44C5-BEB7-010640A8843C}"/>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805BF01E-3423-4868-8B01-6ACF362BE933}"/>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12FC972F-3283-4FF2-97B4-1096B8A2F41F}"/>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0A6C02E3-3094-499F-A339-CDF211F40AEC}"/>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39" name="Title 1">
            <a:extLst>
              <a:ext uri="{FF2B5EF4-FFF2-40B4-BE49-F238E27FC236}">
                <a16:creationId xmlns:a16="http://schemas.microsoft.com/office/drawing/2014/main" id="{D0C58A35-8A63-4692-8B63-9D9A21D8CC77}"/>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29" name="Text Placeholder 23">
            <a:extLst>
              <a:ext uri="{FF2B5EF4-FFF2-40B4-BE49-F238E27FC236}">
                <a16:creationId xmlns:a16="http://schemas.microsoft.com/office/drawing/2014/main" id="{6FAB1B98-F750-4639-8CB7-0AE14F2222E5}"/>
              </a:ext>
            </a:extLst>
          </p:cNvPr>
          <p:cNvSpPr>
            <a:spLocks noGrp="1"/>
          </p:cNvSpPr>
          <p:nvPr>
            <p:ph type="body" sz="quarter" idx="13" hasCustomPrompt="1"/>
          </p:nvPr>
        </p:nvSpPr>
        <p:spPr>
          <a:xfrm>
            <a:off x="504392" y="2014538"/>
            <a:ext cx="3534208" cy="518874"/>
          </a:xfrm>
        </p:spPr>
        <p:txBody>
          <a:bodyPr/>
          <a:lstStyle>
            <a:lvl1pPr>
              <a:buNone/>
              <a:defRPr b="1"/>
            </a:lvl1pPr>
          </a:lstStyle>
          <a:p>
            <a:pPr lvl="0"/>
            <a:r>
              <a:rPr lang="en-US" dirty="0"/>
              <a:t>Click to add title</a:t>
            </a:r>
          </a:p>
        </p:txBody>
      </p:sp>
      <p:sp>
        <p:nvSpPr>
          <p:cNvPr id="30" name="Text Placeholder 25">
            <a:extLst>
              <a:ext uri="{FF2B5EF4-FFF2-40B4-BE49-F238E27FC236}">
                <a16:creationId xmlns:a16="http://schemas.microsoft.com/office/drawing/2014/main" id="{48E26416-085F-4E9B-87E9-A089A0F7E22C}"/>
              </a:ext>
            </a:extLst>
          </p:cNvPr>
          <p:cNvSpPr>
            <a:spLocks noGrp="1"/>
          </p:cNvSpPr>
          <p:nvPr>
            <p:ph type="body" sz="quarter" idx="14" hasCustomPrompt="1"/>
          </p:nvPr>
        </p:nvSpPr>
        <p:spPr>
          <a:xfrm>
            <a:off x="504392" y="2666318"/>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31" name="Text Placeholder 23">
            <a:extLst>
              <a:ext uri="{FF2B5EF4-FFF2-40B4-BE49-F238E27FC236}">
                <a16:creationId xmlns:a16="http://schemas.microsoft.com/office/drawing/2014/main" id="{3DD7FA1E-4F94-4135-9C82-99F5F49837C6}"/>
              </a:ext>
            </a:extLst>
          </p:cNvPr>
          <p:cNvSpPr>
            <a:spLocks noGrp="1"/>
          </p:cNvSpPr>
          <p:nvPr>
            <p:ph type="body" sz="quarter" idx="15" hasCustomPrompt="1"/>
          </p:nvPr>
        </p:nvSpPr>
        <p:spPr>
          <a:xfrm>
            <a:off x="4356809" y="2014538"/>
            <a:ext cx="3534208" cy="518874"/>
          </a:xfrm>
        </p:spPr>
        <p:txBody>
          <a:bodyPr/>
          <a:lstStyle>
            <a:lvl1pPr>
              <a:buNone/>
              <a:defRPr b="1"/>
            </a:lvl1pPr>
          </a:lstStyle>
          <a:p>
            <a:pPr lvl="0"/>
            <a:r>
              <a:rPr lang="en-US" dirty="0"/>
              <a:t>Click to add title</a:t>
            </a:r>
          </a:p>
        </p:txBody>
      </p:sp>
      <p:sp>
        <p:nvSpPr>
          <p:cNvPr id="32" name="Text Placeholder 25">
            <a:extLst>
              <a:ext uri="{FF2B5EF4-FFF2-40B4-BE49-F238E27FC236}">
                <a16:creationId xmlns:a16="http://schemas.microsoft.com/office/drawing/2014/main" id="{F7AA6B3E-2A7F-4C5B-A703-3DA981212918}"/>
              </a:ext>
            </a:extLst>
          </p:cNvPr>
          <p:cNvSpPr>
            <a:spLocks noGrp="1"/>
          </p:cNvSpPr>
          <p:nvPr>
            <p:ph type="body" sz="quarter" idx="16" hasCustomPrompt="1"/>
          </p:nvPr>
        </p:nvSpPr>
        <p:spPr>
          <a:xfrm>
            <a:off x="4356809" y="2666318"/>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33" name="Text Placeholder 23">
            <a:extLst>
              <a:ext uri="{FF2B5EF4-FFF2-40B4-BE49-F238E27FC236}">
                <a16:creationId xmlns:a16="http://schemas.microsoft.com/office/drawing/2014/main" id="{1A83EB8D-ED40-4BAC-80EE-11E74BA5D543}"/>
              </a:ext>
            </a:extLst>
          </p:cNvPr>
          <p:cNvSpPr>
            <a:spLocks noGrp="1"/>
          </p:cNvSpPr>
          <p:nvPr>
            <p:ph type="body" sz="quarter" idx="17" hasCustomPrompt="1"/>
          </p:nvPr>
        </p:nvSpPr>
        <p:spPr>
          <a:xfrm>
            <a:off x="8209226" y="2014538"/>
            <a:ext cx="3534208" cy="518874"/>
          </a:xfrm>
        </p:spPr>
        <p:txBody>
          <a:bodyPr/>
          <a:lstStyle>
            <a:lvl1pPr>
              <a:buNone/>
              <a:defRPr b="1"/>
            </a:lvl1pPr>
          </a:lstStyle>
          <a:p>
            <a:pPr lvl="0"/>
            <a:r>
              <a:rPr lang="en-US" dirty="0"/>
              <a:t>Click to add title</a:t>
            </a:r>
          </a:p>
        </p:txBody>
      </p:sp>
      <p:sp>
        <p:nvSpPr>
          <p:cNvPr id="34" name="Text Placeholder 25">
            <a:extLst>
              <a:ext uri="{FF2B5EF4-FFF2-40B4-BE49-F238E27FC236}">
                <a16:creationId xmlns:a16="http://schemas.microsoft.com/office/drawing/2014/main" id="{FAA48909-78A3-4225-8248-6AE681C50EA5}"/>
              </a:ext>
            </a:extLst>
          </p:cNvPr>
          <p:cNvSpPr>
            <a:spLocks noGrp="1"/>
          </p:cNvSpPr>
          <p:nvPr>
            <p:ph type="body" sz="quarter" idx="18" hasCustomPrompt="1"/>
          </p:nvPr>
        </p:nvSpPr>
        <p:spPr>
          <a:xfrm>
            <a:off x="8209226" y="2666318"/>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0" name="Date Placeholder 178">
            <a:extLst>
              <a:ext uri="{FF2B5EF4-FFF2-40B4-BE49-F238E27FC236}">
                <a16:creationId xmlns:a16="http://schemas.microsoft.com/office/drawing/2014/main" id="{AB1287EA-2C67-487A-8E0D-2B45F7A503ED}"/>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B77A4-4CF4-4A22-A9B5-DAC255FAF53C}"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10/1/23</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21" name="Footer Placeholder 179">
            <a:extLst>
              <a:ext uri="{FF2B5EF4-FFF2-40B4-BE49-F238E27FC236}">
                <a16:creationId xmlns:a16="http://schemas.microsoft.com/office/drawing/2014/main" id="{B33A6E73-75FC-4E5B-80C2-C4D6F49ED73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22" name="Slide Number Placeholder 180">
            <a:extLst>
              <a:ext uri="{FF2B5EF4-FFF2-40B4-BE49-F238E27FC236}">
                <a16:creationId xmlns:a16="http://schemas.microsoft.com/office/drawing/2014/main" id="{77F3BA23-6B20-4DC1-A930-EC3BC07DD79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35" name="Graphic 38">
            <a:extLst>
              <a:ext uri="{FF2B5EF4-FFF2-40B4-BE49-F238E27FC236}">
                <a16:creationId xmlns:a16="http://schemas.microsoft.com/office/drawing/2014/main" id="{40939DF5-AC28-4DAD-BBF7-99448C2D5BEB}"/>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36" name="Freeform: Shape 35">
              <a:extLst>
                <a:ext uri="{FF2B5EF4-FFF2-40B4-BE49-F238E27FC236}">
                  <a16:creationId xmlns:a16="http://schemas.microsoft.com/office/drawing/2014/main" id="{EBCF1BD2-77CD-45E1-B77C-6235C19B5442}"/>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CE22D69D-860B-4567-9CE7-F30E5450A692}"/>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3" name="Freeform: Shape 2">
            <a:extLst>
              <a:ext uri="{FF2B5EF4-FFF2-40B4-BE49-F238E27FC236}">
                <a16:creationId xmlns:a16="http://schemas.microsoft.com/office/drawing/2014/main" id="{16820B48-F149-4E55-A3C5-C6D97DCB0EBE}"/>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975797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2CDCAF-CD85-4662-A592-845D42A43C22}"/>
              </a:ext>
              <a:ext uri="{C183D7F6-B498-43B3-948B-1728B52AA6E4}">
                <adec:decorative xmlns:adec="http://schemas.microsoft.com/office/drawing/2017/decorative" val="1"/>
              </a:ext>
            </a:extLst>
          </p:cNvPr>
          <p:cNvGrpSpPr/>
          <p:nvPr userDrawn="1"/>
        </p:nvGrpSpPr>
        <p:grpSpPr>
          <a:xfrm>
            <a:off x="0" y="2"/>
            <a:ext cx="2232252" cy="2361890"/>
            <a:chOff x="0" y="2"/>
            <a:chExt cx="2232252" cy="2361890"/>
          </a:xfrm>
        </p:grpSpPr>
        <p:sp>
          <p:nvSpPr>
            <p:cNvPr id="3" name="Freeform: Shape 2">
              <a:extLst>
                <a:ext uri="{FF2B5EF4-FFF2-40B4-BE49-F238E27FC236}">
                  <a16:creationId xmlns:a16="http://schemas.microsoft.com/office/drawing/2014/main" id="{EFCE107D-488B-4994-BA9A-564E5774802E}"/>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id="{4CE23D58-D8BD-47F1-8A08-1545434EDDA0}"/>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5" name="Freeform: Shape 4">
              <a:extLst>
                <a:ext uri="{FF2B5EF4-FFF2-40B4-BE49-F238E27FC236}">
                  <a16:creationId xmlns:a16="http://schemas.microsoft.com/office/drawing/2014/main" id="{406603D7-A9AD-4936-90DC-D8A2A1F2D261}"/>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 name="Freeform: Shape 5">
              <a:extLst>
                <a:ext uri="{FF2B5EF4-FFF2-40B4-BE49-F238E27FC236}">
                  <a16:creationId xmlns:a16="http://schemas.microsoft.com/office/drawing/2014/main" id="{E9DA8193-AE04-4173-B7BB-C770C79E6340}"/>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4" name="Title 1">
            <a:extLst>
              <a:ext uri="{FF2B5EF4-FFF2-40B4-BE49-F238E27FC236}">
                <a16:creationId xmlns:a16="http://schemas.microsoft.com/office/drawing/2014/main" id="{EA2796DC-5724-4DF5-8195-1FABE6D85544}"/>
              </a:ext>
            </a:extLst>
          </p:cNvPr>
          <p:cNvSpPr>
            <a:spLocks noGrp="1"/>
          </p:cNvSpPr>
          <p:nvPr>
            <p:ph type="title"/>
          </p:nvPr>
        </p:nvSpPr>
        <p:spPr>
          <a:xfrm>
            <a:off x="2232251" y="633046"/>
            <a:ext cx="3863749" cy="1314996"/>
          </a:xfrm>
        </p:spPr>
        <p:txBody>
          <a:bodyPr anchor="b"/>
          <a:lstStyle/>
          <a:p>
            <a:endParaRPr lang="en-US" dirty="0"/>
          </a:p>
        </p:txBody>
      </p:sp>
      <p:sp>
        <p:nvSpPr>
          <p:cNvPr id="7" name="Content Placeholder 2">
            <a:extLst>
              <a:ext uri="{FF2B5EF4-FFF2-40B4-BE49-F238E27FC236}">
                <a16:creationId xmlns:a16="http://schemas.microsoft.com/office/drawing/2014/main" id="{0B187FF7-DB6C-4C1A-9548-14E8A3C25529}"/>
              </a:ext>
            </a:extLst>
          </p:cNvPr>
          <p:cNvSpPr>
            <a:spLocks noGrp="1"/>
          </p:cNvSpPr>
          <p:nvPr>
            <p:ph idx="1" hasCustomPrompt="1"/>
          </p:nvPr>
        </p:nvSpPr>
        <p:spPr>
          <a:xfrm>
            <a:off x="2232251" y="2125737"/>
            <a:ext cx="3863749" cy="4044463"/>
          </a:xfrm>
        </p:spPr>
        <p:txBody>
          <a:bodyPr>
            <a:normAutofit/>
          </a:bodyPr>
          <a:lstStyle>
            <a:lvl1pPr marL="0" indent="0">
              <a:lnSpc>
                <a:spcPct val="120000"/>
              </a:lnSpc>
              <a:buNone/>
              <a:defRPr sz="1800"/>
            </a:lvl1pPr>
          </a:lstStyle>
          <a:p>
            <a:pPr>
              <a:lnSpc>
                <a:spcPct val="130000"/>
              </a:lnSpc>
            </a:pPr>
            <a:r>
              <a:rPr lang="en-US" dirty="0"/>
              <a:t>Content</a:t>
            </a:r>
          </a:p>
        </p:txBody>
      </p:sp>
      <p:sp>
        <p:nvSpPr>
          <p:cNvPr id="11" name="Date Placeholder 178">
            <a:extLst>
              <a:ext uri="{FF2B5EF4-FFF2-40B4-BE49-F238E27FC236}">
                <a16:creationId xmlns:a16="http://schemas.microsoft.com/office/drawing/2014/main" id="{B7A60214-A813-4C22-B24B-04F723FF4DEA}"/>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E4AFDD-7CB2-4D20-AC1F-52C2EB5197C9}"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10/1/23</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8" name="Picture Placeholder 27">
            <a:extLst>
              <a:ext uri="{FF2B5EF4-FFF2-40B4-BE49-F238E27FC236}">
                <a16:creationId xmlns:a16="http://schemas.microsoft.com/office/drawing/2014/main" id="{659DC90E-7284-4051-85CA-D8C21417DF7F}"/>
              </a:ext>
            </a:extLst>
          </p:cNvPr>
          <p:cNvSpPr>
            <a:spLocks noGrp="1"/>
          </p:cNvSpPr>
          <p:nvPr>
            <p:ph type="pic" sz="quarter" idx="14"/>
          </p:nvPr>
        </p:nvSpPr>
        <p:spPr>
          <a:xfrm>
            <a:off x="6423487" y="929609"/>
            <a:ext cx="2518114" cy="2518114"/>
          </a:xfrm>
          <a:custGeom>
            <a:avLst/>
            <a:gdLst>
              <a:gd name="connsiteX0" fmla="*/ 1259057 w 2518114"/>
              <a:gd name="connsiteY0" fmla="*/ 0 h 2518114"/>
              <a:gd name="connsiteX1" fmla="*/ 2518114 w 2518114"/>
              <a:gd name="connsiteY1" fmla="*/ 1259057 h 2518114"/>
              <a:gd name="connsiteX2" fmla="*/ 1259057 w 2518114"/>
              <a:gd name="connsiteY2" fmla="*/ 2518114 h 2518114"/>
              <a:gd name="connsiteX3" fmla="*/ 0 w 2518114"/>
              <a:gd name="connsiteY3" fmla="*/ 1259057 h 2518114"/>
              <a:gd name="connsiteX4" fmla="*/ 1259057 w 2518114"/>
              <a:gd name="connsiteY4" fmla="*/ 0 h 251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114" h="2518114">
                <a:moveTo>
                  <a:pt x="1259057" y="0"/>
                </a:moveTo>
                <a:cubicBezTo>
                  <a:pt x="1954415" y="0"/>
                  <a:pt x="2518114" y="563699"/>
                  <a:pt x="2518114" y="1259057"/>
                </a:cubicBezTo>
                <a:cubicBezTo>
                  <a:pt x="2518114" y="1954415"/>
                  <a:pt x="1954415" y="2518114"/>
                  <a:pt x="1259057" y="2518114"/>
                </a:cubicBezTo>
                <a:cubicBezTo>
                  <a:pt x="563699" y="2518114"/>
                  <a:pt x="0" y="1954415"/>
                  <a:pt x="0" y="1259057"/>
                </a:cubicBezTo>
                <a:cubicBezTo>
                  <a:pt x="0" y="563699"/>
                  <a:pt x="563699" y="0"/>
                  <a:pt x="1259057" y="0"/>
                </a:cubicBezTo>
                <a:close/>
              </a:path>
            </a:pathLst>
          </a:custGeom>
        </p:spPr>
        <p:txBody>
          <a:bodyPr wrap="square">
            <a:noAutofit/>
          </a:bodyPr>
          <a:lstStyle/>
          <a:p>
            <a:endParaRPr lang="en-US"/>
          </a:p>
        </p:txBody>
      </p:sp>
      <p:sp>
        <p:nvSpPr>
          <p:cNvPr id="25" name="Picture Placeholder 24">
            <a:extLst>
              <a:ext uri="{FF2B5EF4-FFF2-40B4-BE49-F238E27FC236}">
                <a16:creationId xmlns:a16="http://schemas.microsoft.com/office/drawing/2014/main" id="{D399D5A9-622F-4A19-AC14-CE115C15E60E}"/>
              </a:ext>
            </a:extLst>
          </p:cNvPr>
          <p:cNvSpPr>
            <a:spLocks noGrp="1"/>
          </p:cNvSpPr>
          <p:nvPr>
            <p:ph type="pic" sz="quarter" idx="13"/>
          </p:nvPr>
        </p:nvSpPr>
        <p:spPr>
          <a:xfrm>
            <a:off x="9090426" y="86636"/>
            <a:ext cx="2952748" cy="2952748"/>
          </a:xfrm>
          <a:custGeom>
            <a:avLst/>
            <a:gdLst>
              <a:gd name="connsiteX0" fmla="*/ 1476374 w 2952748"/>
              <a:gd name="connsiteY0" fmla="*/ 0 h 2952748"/>
              <a:gd name="connsiteX1" fmla="*/ 2952748 w 2952748"/>
              <a:gd name="connsiteY1" fmla="*/ 1476374 h 2952748"/>
              <a:gd name="connsiteX2" fmla="*/ 1476374 w 2952748"/>
              <a:gd name="connsiteY2" fmla="*/ 2952748 h 2952748"/>
              <a:gd name="connsiteX3" fmla="*/ 0 w 2952748"/>
              <a:gd name="connsiteY3" fmla="*/ 1476374 h 2952748"/>
              <a:gd name="connsiteX4" fmla="*/ 1476374 w 2952748"/>
              <a:gd name="connsiteY4" fmla="*/ 0 h 295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48" h="2952748">
                <a:moveTo>
                  <a:pt x="1476374" y="0"/>
                </a:moveTo>
                <a:cubicBezTo>
                  <a:pt x="2291753" y="0"/>
                  <a:pt x="2952748" y="660995"/>
                  <a:pt x="2952748" y="1476374"/>
                </a:cubicBezTo>
                <a:cubicBezTo>
                  <a:pt x="2952748" y="2291753"/>
                  <a:pt x="2291753" y="2952748"/>
                  <a:pt x="1476374" y="2952748"/>
                </a:cubicBezTo>
                <a:cubicBezTo>
                  <a:pt x="660995" y="2952748"/>
                  <a:pt x="0" y="2291753"/>
                  <a:pt x="0" y="1476374"/>
                </a:cubicBezTo>
                <a:cubicBezTo>
                  <a:pt x="0" y="660995"/>
                  <a:pt x="660995" y="0"/>
                  <a:pt x="1476374" y="0"/>
                </a:cubicBezTo>
                <a:close/>
              </a:path>
            </a:pathLst>
          </a:custGeom>
        </p:spPr>
        <p:txBody>
          <a:bodyPr wrap="square">
            <a:noAutofit/>
          </a:bodyPr>
          <a:lstStyle/>
          <a:p>
            <a:endParaRPr lang="en-US"/>
          </a:p>
        </p:txBody>
      </p:sp>
      <p:grpSp>
        <p:nvGrpSpPr>
          <p:cNvPr id="9" name="Group 8">
            <a:extLst>
              <a:ext uri="{FF2B5EF4-FFF2-40B4-BE49-F238E27FC236}">
                <a16:creationId xmlns:a16="http://schemas.microsoft.com/office/drawing/2014/main" id="{8DB95C10-057C-4318-8E35-14CA6421DBCA}"/>
              </a:ext>
              <a:ext uri="{C183D7F6-B498-43B3-948B-1728B52AA6E4}">
                <adec:decorative xmlns:adec="http://schemas.microsoft.com/office/drawing/2017/decorative" val="1"/>
              </a:ext>
            </a:extLst>
          </p:cNvPr>
          <p:cNvGrpSpPr/>
          <p:nvPr userDrawn="1"/>
        </p:nvGrpSpPr>
        <p:grpSpPr>
          <a:xfrm>
            <a:off x="10051176" y="4803984"/>
            <a:ext cx="2140824" cy="2054016"/>
            <a:chOff x="10051176" y="4803984"/>
            <a:chExt cx="2140824" cy="2054016"/>
          </a:xfrm>
        </p:grpSpPr>
        <p:sp>
          <p:nvSpPr>
            <p:cNvPr id="12" name="Freeform: Shape 11">
              <a:extLst>
                <a:ext uri="{FF2B5EF4-FFF2-40B4-BE49-F238E27FC236}">
                  <a16:creationId xmlns:a16="http://schemas.microsoft.com/office/drawing/2014/main" id="{CBE7134B-D795-425D-A988-E8D6CD66E8EF}"/>
                </a:ext>
                <a:ext uri="{C183D7F6-B498-43B3-948B-1728B52AA6E4}">
                  <adec:decorative xmlns:adec="http://schemas.microsoft.com/office/drawing/2017/decorative" val="1"/>
                </a:ext>
              </a:extLst>
            </p:cNvPr>
            <p:cNvSpPr/>
            <p:nvPr userDrawn="1"/>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243741EC-3B24-4CBF-99F9-F7F4944C0438}"/>
                </a:ext>
                <a:ext uri="{C183D7F6-B498-43B3-948B-1728B52AA6E4}">
                  <adec:decorative xmlns:adec="http://schemas.microsoft.com/office/drawing/2017/decorative" val="1"/>
                </a:ext>
              </a:extLst>
            </p:cNvPr>
            <p:cNvSpPr/>
            <p:nvPr userDrawn="1"/>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32" name="Picture Placeholder 31">
            <a:extLst>
              <a:ext uri="{FF2B5EF4-FFF2-40B4-BE49-F238E27FC236}">
                <a16:creationId xmlns:a16="http://schemas.microsoft.com/office/drawing/2014/main" id="{A981E0B7-6C4A-4ABD-9E79-2CC68B36BABC}"/>
              </a:ext>
            </a:extLst>
          </p:cNvPr>
          <p:cNvSpPr>
            <a:spLocks noGrp="1"/>
          </p:cNvSpPr>
          <p:nvPr>
            <p:ph type="pic" sz="quarter" idx="15"/>
          </p:nvPr>
        </p:nvSpPr>
        <p:spPr>
          <a:xfrm>
            <a:off x="7682545" y="3175909"/>
            <a:ext cx="3454390" cy="3454390"/>
          </a:xfrm>
          <a:custGeom>
            <a:avLst/>
            <a:gdLst>
              <a:gd name="connsiteX0" fmla="*/ 1727195 w 3454390"/>
              <a:gd name="connsiteY0" fmla="*/ 0 h 3454390"/>
              <a:gd name="connsiteX1" fmla="*/ 3454390 w 3454390"/>
              <a:gd name="connsiteY1" fmla="*/ 1727195 h 3454390"/>
              <a:gd name="connsiteX2" fmla="*/ 1727195 w 3454390"/>
              <a:gd name="connsiteY2" fmla="*/ 3454390 h 3454390"/>
              <a:gd name="connsiteX3" fmla="*/ 0 w 3454390"/>
              <a:gd name="connsiteY3" fmla="*/ 1727195 h 3454390"/>
              <a:gd name="connsiteX4" fmla="*/ 1727195 w 3454390"/>
              <a:gd name="connsiteY4" fmla="*/ 0 h 345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390" h="3454390">
                <a:moveTo>
                  <a:pt x="1727195" y="0"/>
                </a:moveTo>
                <a:cubicBezTo>
                  <a:pt x="2681098" y="0"/>
                  <a:pt x="3454390" y="773292"/>
                  <a:pt x="3454390" y="1727195"/>
                </a:cubicBezTo>
                <a:cubicBezTo>
                  <a:pt x="3454390" y="2681098"/>
                  <a:pt x="2681098" y="3454390"/>
                  <a:pt x="1727195" y="3454390"/>
                </a:cubicBezTo>
                <a:cubicBezTo>
                  <a:pt x="773292" y="3454390"/>
                  <a:pt x="0" y="2681098"/>
                  <a:pt x="0" y="1727195"/>
                </a:cubicBezTo>
                <a:cubicBezTo>
                  <a:pt x="0" y="773292"/>
                  <a:pt x="773292" y="0"/>
                  <a:pt x="1727195" y="0"/>
                </a:cubicBezTo>
                <a:close/>
              </a:path>
            </a:pathLst>
          </a:custGeom>
        </p:spPr>
        <p:txBody>
          <a:bodyPr wrap="square">
            <a:noAutofit/>
          </a:bodyPr>
          <a:lstStyle/>
          <a:p>
            <a:endParaRPr lang="en-US"/>
          </a:p>
        </p:txBody>
      </p:sp>
      <p:sp>
        <p:nvSpPr>
          <p:cNvPr id="21" name="Footer Placeholder 179">
            <a:extLst>
              <a:ext uri="{FF2B5EF4-FFF2-40B4-BE49-F238E27FC236}">
                <a16:creationId xmlns:a16="http://schemas.microsoft.com/office/drawing/2014/main" id="{4E9FB417-D03A-4615-A2E4-F1D3EF9782A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2" name="Slide Number Placeholder 180">
            <a:extLst>
              <a:ext uri="{FF2B5EF4-FFF2-40B4-BE49-F238E27FC236}">
                <a16:creationId xmlns:a16="http://schemas.microsoft.com/office/drawing/2014/main" id="{389AD2FD-902A-43AD-8B8C-AABCC05CEF1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1492035978"/>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968B4A-D2FD-4982-8334-0183B81B5317}"/>
              </a:ext>
              <a:ext uri="{C183D7F6-B498-43B3-948B-1728B52AA6E4}">
                <adec:decorative xmlns:adec="http://schemas.microsoft.com/office/drawing/2017/decorative" val="1"/>
              </a:ext>
            </a:extLst>
          </p:cNvPr>
          <p:cNvGrpSpPr/>
          <p:nvPr userDrawn="1"/>
        </p:nvGrpSpPr>
        <p:grpSpPr>
          <a:xfrm>
            <a:off x="6835096" y="657544"/>
            <a:ext cx="4843727" cy="5534144"/>
            <a:chOff x="1674895" y="1345036"/>
            <a:chExt cx="5428610" cy="4210939"/>
          </a:xfrm>
        </p:grpSpPr>
        <p:sp>
          <p:nvSpPr>
            <p:cNvPr id="5" name="Rectangle 4">
              <a:extLst>
                <a:ext uri="{FF2B5EF4-FFF2-40B4-BE49-F238E27FC236}">
                  <a16:creationId xmlns:a16="http://schemas.microsoft.com/office/drawing/2014/main" id="{643A288F-C28C-4225-9247-AF58A824B944}"/>
                </a:ext>
              </a:extLst>
            </p:cNvPr>
            <p:cNvSpPr/>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 name="Rectangle 5">
              <a:extLst>
                <a:ext uri="{FF2B5EF4-FFF2-40B4-BE49-F238E27FC236}">
                  <a16:creationId xmlns:a16="http://schemas.microsoft.com/office/drawing/2014/main" id="{B362DD31-8718-4A1F-966C-96DD1FE1C299}"/>
                </a:ext>
              </a:extLst>
            </p:cNvPr>
            <p:cNvSpPr/>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useBgFill="1">
        <p:nvSpPr>
          <p:cNvPr id="7" name="Rectangle 6">
            <a:extLst>
              <a:ext uri="{FF2B5EF4-FFF2-40B4-BE49-F238E27FC236}">
                <a16:creationId xmlns:a16="http://schemas.microsoft.com/office/drawing/2014/main" id="{014FAF08-7ED8-4FA5-BD29-1D7472D4A37A}"/>
              </a:ext>
              <a:ext uri="{C183D7F6-B498-43B3-948B-1728B52AA6E4}">
                <adec:decorative xmlns:adec="http://schemas.microsoft.com/office/drawing/2017/decorative" val="1"/>
              </a:ext>
            </a:extLst>
          </p:cNvPr>
          <p:cNvSpPr/>
          <p:nvPr userDrawn="1"/>
        </p:nvSpPr>
        <p:spPr>
          <a:xfrm>
            <a:off x="6688435" y="401247"/>
            <a:ext cx="4860256" cy="566987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Title 1">
            <a:extLst>
              <a:ext uri="{FF2B5EF4-FFF2-40B4-BE49-F238E27FC236}">
                <a16:creationId xmlns:a16="http://schemas.microsoft.com/office/drawing/2014/main" id="{568ABF40-D991-4FCE-943D-B4F291810CBD}"/>
              </a:ext>
            </a:extLst>
          </p:cNvPr>
          <p:cNvSpPr>
            <a:spLocks noGrp="1"/>
          </p:cNvSpPr>
          <p:nvPr>
            <p:ph type="ctrTitle" hasCustomPrompt="1"/>
          </p:nvPr>
        </p:nvSpPr>
        <p:spPr>
          <a:xfrm>
            <a:off x="7012297" y="786881"/>
            <a:ext cx="4203323" cy="2927350"/>
          </a:xfrm>
        </p:spPr>
        <p:txBody>
          <a:bodyPr>
            <a:normAutofit/>
          </a:bodyPr>
          <a:lstStyle>
            <a:lvl1pPr algn="ctr">
              <a:defRPr sz="6000" b="1" spc="1500" baseline="0"/>
            </a:lvl1pPr>
          </a:lstStyle>
          <a:p>
            <a:r>
              <a:rPr lang="en-US" dirty="0"/>
              <a:t>CLICK TO ADD TITLE</a:t>
            </a:r>
          </a:p>
        </p:txBody>
      </p:sp>
      <p:sp>
        <p:nvSpPr>
          <p:cNvPr id="9" name="Subtitle 2">
            <a:extLst>
              <a:ext uri="{FF2B5EF4-FFF2-40B4-BE49-F238E27FC236}">
                <a16:creationId xmlns:a16="http://schemas.microsoft.com/office/drawing/2014/main" id="{70199C9F-8FAF-4960-9022-506D5D8424DB}"/>
              </a:ext>
            </a:extLst>
          </p:cNvPr>
          <p:cNvSpPr>
            <a:spLocks noGrp="1"/>
          </p:cNvSpPr>
          <p:nvPr>
            <p:ph type="subTitle" idx="1" hasCustomPrompt="1"/>
          </p:nvPr>
        </p:nvSpPr>
        <p:spPr>
          <a:xfrm>
            <a:off x="7012297" y="3970527"/>
            <a:ext cx="4203323" cy="1647919"/>
          </a:xfrm>
        </p:spPr>
        <p:txBody>
          <a:bodyPr>
            <a:normAutofit/>
          </a:bodyPr>
          <a:lstStyle>
            <a:lvl1pPr marL="0" algn="ctr">
              <a:buNone/>
              <a:defRPr sz="2400" b="0" spc="400" baseline="0"/>
            </a:lvl1pPr>
          </a:lstStyle>
          <a:p>
            <a:r>
              <a:rPr lang="en-US" dirty="0"/>
              <a:t>CLICK TO ADD SUBTITLE</a:t>
            </a:r>
          </a:p>
        </p:txBody>
      </p:sp>
      <p:sp>
        <p:nvSpPr>
          <p:cNvPr id="27" name="Picture Placeholder 25">
            <a:extLst>
              <a:ext uri="{FF2B5EF4-FFF2-40B4-BE49-F238E27FC236}">
                <a16:creationId xmlns:a16="http://schemas.microsoft.com/office/drawing/2014/main" id="{0AAD2801-C4B6-4F9D-8713-2109D15B120E}"/>
              </a:ext>
            </a:extLst>
          </p:cNvPr>
          <p:cNvSpPr>
            <a:spLocks noGrp="1"/>
          </p:cNvSpPr>
          <p:nvPr>
            <p:ph type="pic" sz="quarter" idx="13" hasCustomPrompt="1"/>
          </p:nvPr>
        </p:nvSpPr>
        <p:spPr>
          <a:xfrm>
            <a:off x="1292225" y="1149350"/>
            <a:ext cx="4792663" cy="4227513"/>
          </a:xfrm>
        </p:spPr>
        <p:txBody>
          <a:bodyPr/>
          <a:lstStyle>
            <a:lvl1pPr>
              <a:buNone/>
              <a:defRPr/>
            </a:lvl1pPr>
          </a:lstStyle>
          <a:p>
            <a:r>
              <a:rPr lang="en-US" dirty="0"/>
              <a:t>Click to add photo</a:t>
            </a:r>
          </a:p>
        </p:txBody>
      </p:sp>
      <p:grpSp>
        <p:nvGrpSpPr>
          <p:cNvPr id="18" name="Graphic 185">
            <a:extLst>
              <a:ext uri="{FF2B5EF4-FFF2-40B4-BE49-F238E27FC236}">
                <a16:creationId xmlns:a16="http://schemas.microsoft.com/office/drawing/2014/main" id="{93CF5D64-69BB-4E77-ADC8-7D645E7AA4F1}"/>
              </a:ext>
              <a:ext uri="{C183D7F6-B498-43B3-948B-1728B52AA6E4}">
                <adec:decorative xmlns:adec="http://schemas.microsoft.com/office/drawing/2017/decorative" val="1"/>
              </a:ext>
            </a:extLst>
          </p:cNvPr>
          <p:cNvGrpSpPr/>
          <p:nvPr userDrawn="1"/>
        </p:nvGrpSpPr>
        <p:grpSpPr>
          <a:xfrm>
            <a:off x="3220677" y="5565632"/>
            <a:ext cx="1054467" cy="469689"/>
            <a:chOff x="9841624" y="4115729"/>
            <a:chExt cx="602170" cy="268223"/>
          </a:xfrm>
          <a:solidFill>
            <a:schemeClr val="tx1"/>
          </a:solidFill>
        </p:grpSpPr>
        <p:sp>
          <p:nvSpPr>
            <p:cNvPr id="19" name="Freeform: Shape 18">
              <a:extLst>
                <a:ext uri="{FF2B5EF4-FFF2-40B4-BE49-F238E27FC236}">
                  <a16:creationId xmlns:a16="http://schemas.microsoft.com/office/drawing/2014/main" id="{019D8F1E-2249-41BC-B8BD-4C8F7824B1B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0834381D-9229-4B35-A551-0A2EBC5395D4}"/>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D9AAD997-2ABB-43CB-81B3-6508602D44B7}"/>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D77AF2C8-42E5-4E03-B110-57855A3EA4A0}"/>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0A98E12C-BD74-4556-8CE5-24BDB9B92957}"/>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16" name="Date Placeholder 8">
            <a:extLst>
              <a:ext uri="{FF2B5EF4-FFF2-40B4-BE49-F238E27FC236}">
                <a16:creationId xmlns:a16="http://schemas.microsoft.com/office/drawing/2014/main" id="{19544747-A258-414B-A18E-FE0D00F027A1}"/>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16A50D-34F2-44A7-8571-190078F734C3}"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10/1/23</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17" name="Footer Placeholder 9">
            <a:extLst>
              <a:ext uri="{FF2B5EF4-FFF2-40B4-BE49-F238E27FC236}">
                <a16:creationId xmlns:a16="http://schemas.microsoft.com/office/drawing/2014/main" id="{80C9B95E-5D5F-4B79-BBC6-AA8023F361C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24" name="Slide Number Placeholder 10">
            <a:extLst>
              <a:ext uri="{FF2B5EF4-FFF2-40B4-BE49-F238E27FC236}">
                <a16:creationId xmlns:a16="http://schemas.microsoft.com/office/drawing/2014/main" id="{B5FBBF51-B6B9-4243-98A9-DDFADA05411D}"/>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50C42-9A0B-4425-92C2-70FCF7C45734}"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29" name="Group 28">
            <a:extLst>
              <a:ext uri="{FF2B5EF4-FFF2-40B4-BE49-F238E27FC236}">
                <a16:creationId xmlns:a16="http://schemas.microsoft.com/office/drawing/2014/main" id="{1999C8F0-23CF-43DE-A39C-94B126C6EF63}"/>
              </a:ext>
              <a:ext uri="{C183D7F6-B498-43B3-948B-1728B52AA6E4}">
                <adec:decorative xmlns:adec="http://schemas.microsoft.com/office/drawing/2017/decorative" val="1"/>
              </a:ext>
            </a:extLst>
          </p:cNvPr>
          <p:cNvGrpSpPr/>
          <p:nvPr userDrawn="1"/>
        </p:nvGrpSpPr>
        <p:grpSpPr>
          <a:xfrm>
            <a:off x="0" y="431836"/>
            <a:ext cx="1861854" cy="717514"/>
            <a:chOff x="0" y="1580033"/>
            <a:chExt cx="1861854" cy="717514"/>
          </a:xfrm>
        </p:grpSpPr>
        <p:sp>
          <p:nvSpPr>
            <p:cNvPr id="30" name="Freeform: Shape 29">
              <a:extLst>
                <a:ext uri="{FF2B5EF4-FFF2-40B4-BE49-F238E27FC236}">
                  <a16:creationId xmlns:a16="http://schemas.microsoft.com/office/drawing/2014/main" id="{1F9B7492-8A54-4020-83A1-E2AEE5724245}"/>
                </a:ext>
                <a:ext uri="{C183D7F6-B498-43B3-948B-1728B52AA6E4}">
                  <adec:decorative xmlns:adec="http://schemas.microsoft.com/office/drawing/2017/decorative" val="1"/>
                </a:ext>
              </a:extLst>
            </p:cNvPr>
            <p:cNvSpPr/>
            <p:nvPr userDrawn="1"/>
          </p:nvSpPr>
          <p:spPr>
            <a:xfrm>
              <a:off x="0" y="15800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39DA5407-EA48-4921-BA3C-71E94101C72C}"/>
                </a:ext>
                <a:ext uri="{C183D7F6-B498-43B3-948B-1728B52AA6E4}">
                  <adec:decorative xmlns:adec="http://schemas.microsoft.com/office/drawing/2017/decorative" val="1"/>
                </a:ext>
              </a:extLst>
            </p:cNvPr>
            <p:cNvSpPr/>
            <p:nvPr userDrawn="1"/>
          </p:nvSpPr>
          <p:spPr>
            <a:xfrm>
              <a:off x="0" y="201976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35" name="Group 34">
            <a:extLst>
              <a:ext uri="{FF2B5EF4-FFF2-40B4-BE49-F238E27FC236}">
                <a16:creationId xmlns:a16="http://schemas.microsoft.com/office/drawing/2014/main" id="{0AC95BD4-4EFC-45C6-B985-229FD300B1ED}"/>
              </a:ext>
              <a:ext uri="{C183D7F6-B498-43B3-948B-1728B52AA6E4}">
                <adec:decorative xmlns:adec="http://schemas.microsoft.com/office/drawing/2017/decorative" val="1"/>
              </a:ext>
            </a:extLst>
          </p:cNvPr>
          <p:cNvGrpSpPr/>
          <p:nvPr userDrawn="1"/>
        </p:nvGrpSpPr>
        <p:grpSpPr>
          <a:xfrm>
            <a:off x="6519255" y="3650586"/>
            <a:ext cx="319941" cy="319941"/>
            <a:chOff x="1126512" y="4357092"/>
            <a:chExt cx="319941" cy="319941"/>
          </a:xfrm>
        </p:grpSpPr>
        <p:sp>
          <p:nvSpPr>
            <p:cNvPr id="36" name="Oval 35">
              <a:extLst>
                <a:ext uri="{FF2B5EF4-FFF2-40B4-BE49-F238E27FC236}">
                  <a16:creationId xmlns:a16="http://schemas.microsoft.com/office/drawing/2014/main" id="{A4784AD1-E3D1-4566-9041-95AAA1DA8101}"/>
                </a:ext>
                <a:ext uri="{C183D7F6-B498-43B3-948B-1728B52AA6E4}">
                  <adec:decorative xmlns:adec="http://schemas.microsoft.com/office/drawing/2017/decorative" val="1"/>
                </a:ext>
              </a:extLst>
            </p:cNvPr>
            <p:cNvSpPr/>
            <p:nvPr userDrawn="1"/>
          </p:nvSpPr>
          <p:spPr>
            <a:xfrm>
              <a:off x="1126512" y="4357092"/>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7" name="Oval 36">
              <a:extLst>
                <a:ext uri="{FF2B5EF4-FFF2-40B4-BE49-F238E27FC236}">
                  <a16:creationId xmlns:a16="http://schemas.microsoft.com/office/drawing/2014/main" id="{0147C571-802C-479F-B289-5F5D178E92EA}"/>
                </a:ext>
                <a:ext uri="{C183D7F6-B498-43B3-948B-1728B52AA6E4}">
                  <adec:decorative xmlns:adec="http://schemas.microsoft.com/office/drawing/2017/decorative" val="1"/>
                </a:ext>
              </a:extLst>
            </p:cNvPr>
            <p:cNvSpPr/>
            <p:nvPr userDrawn="1"/>
          </p:nvSpPr>
          <p:spPr>
            <a:xfrm>
              <a:off x="1126512" y="4357092"/>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Tree>
    <p:extLst>
      <p:ext uri="{BB962C8B-B14F-4D97-AF65-F5344CB8AC3E}">
        <p14:creationId xmlns:p14="http://schemas.microsoft.com/office/powerpoint/2010/main" val="2480015253"/>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Rectangle 6"/>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17DA8BB0-41CF-CF4F-8481-8A8B6A7F6F16}" type="datetimeFigureOut">
              <a:rPr lang="en-US" smtClean="0"/>
              <a:t>10/2/23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82B72-2973-2245-82C5-E44483ADD8B0}" type="slidenum">
              <a:rPr lang="en-US" smtClean="0"/>
              <a:t>‹#›</a:t>
            </a:fld>
            <a:endParaRPr lang="en-US"/>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extLst>
      <p:ext uri="{BB962C8B-B14F-4D97-AF65-F5344CB8AC3E}">
        <p14:creationId xmlns:p14="http://schemas.microsoft.com/office/powerpoint/2010/main" val="1736009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60" name="Title 1">
            <a:extLst>
              <a:ext uri="{FF2B5EF4-FFF2-40B4-BE49-F238E27FC236}">
                <a16:creationId xmlns:a16="http://schemas.microsoft.com/office/drawing/2014/main" id="{BF92C786-F148-4356-BCC8-D4DB6DC80390}"/>
              </a:ext>
            </a:extLst>
          </p:cNvPr>
          <p:cNvSpPr>
            <a:spLocks noGrp="1"/>
          </p:cNvSpPr>
          <p:nvPr>
            <p:ph type="title"/>
          </p:nvPr>
        </p:nvSpPr>
        <p:spPr>
          <a:xfrm>
            <a:off x="5956784" y="396117"/>
            <a:ext cx="5217172" cy="1158857"/>
          </a:xfrm>
        </p:spPr>
        <p:txBody>
          <a:bodyPr anchor="b">
            <a:normAutofit/>
          </a:bodyPr>
          <a:lstStyle/>
          <a:p>
            <a:endParaRPr lang="en-US"/>
          </a:p>
        </p:txBody>
      </p:sp>
      <p:sp>
        <p:nvSpPr>
          <p:cNvPr id="45" name="Picture Placeholder 2">
            <a:extLst>
              <a:ext uri="{FF2B5EF4-FFF2-40B4-BE49-F238E27FC236}">
                <a16:creationId xmlns:a16="http://schemas.microsoft.com/office/drawing/2014/main" id="{CC8A9357-2526-4109-8861-DCB89A78CA7F}"/>
              </a:ext>
            </a:extLst>
          </p:cNvPr>
          <p:cNvSpPr>
            <a:spLocks noGrp="1"/>
          </p:cNvSpPr>
          <p:nvPr>
            <p:ph type="pic" sz="quarter" idx="13" hasCustomPrompt="1"/>
          </p:nvPr>
        </p:nvSpPr>
        <p:spPr>
          <a:xfrm>
            <a:off x="1526293" y="1554582"/>
            <a:ext cx="3555043" cy="3217333"/>
          </a:xfrm>
        </p:spPr>
        <p:txBody>
          <a:bodyPr/>
          <a:lstStyle>
            <a:lvl1pPr>
              <a:buFontTx/>
              <a:buNone/>
              <a:defRPr/>
            </a:lvl1pPr>
          </a:lstStyle>
          <a:p>
            <a:r>
              <a:rPr lang="en-US" dirty="0"/>
              <a:t>Click to add photo</a:t>
            </a:r>
          </a:p>
        </p:txBody>
      </p:sp>
      <p:sp>
        <p:nvSpPr>
          <p:cNvPr id="298" name="Content Placeholder 2">
            <a:extLst>
              <a:ext uri="{FF2B5EF4-FFF2-40B4-BE49-F238E27FC236}">
                <a16:creationId xmlns:a16="http://schemas.microsoft.com/office/drawing/2014/main" id="{F0A93A7F-1937-4643-B9E7-342A8CB87BBB}"/>
              </a:ext>
            </a:extLst>
          </p:cNvPr>
          <p:cNvSpPr>
            <a:spLocks noGrp="1"/>
          </p:cNvSpPr>
          <p:nvPr>
            <p:ph idx="1" hasCustomPrompt="1"/>
          </p:nvPr>
        </p:nvSpPr>
        <p:spPr>
          <a:xfrm>
            <a:off x="5956783" y="1747592"/>
            <a:ext cx="5217173" cy="4351338"/>
          </a:xfrm>
        </p:spPr>
        <p:txBody>
          <a:bodyPr>
            <a:normAutofit/>
          </a:bodyPr>
          <a:lstStyle>
            <a:lvl1pPr>
              <a:buFontTx/>
              <a:buNone/>
              <a:defRPr sz="2400"/>
            </a:lvl1pPr>
          </a:lstStyle>
          <a:p>
            <a:pPr>
              <a:lnSpc>
                <a:spcPct val="130000"/>
              </a:lnSpc>
            </a:pPr>
            <a:r>
              <a:rPr lang="en-US" dirty="0"/>
              <a:t>Click to add text</a:t>
            </a:r>
          </a:p>
        </p:txBody>
      </p:sp>
      <p:grpSp>
        <p:nvGrpSpPr>
          <p:cNvPr id="3" name="Group 2">
            <a:extLst>
              <a:ext uri="{FF2B5EF4-FFF2-40B4-BE49-F238E27FC236}">
                <a16:creationId xmlns:a16="http://schemas.microsoft.com/office/drawing/2014/main" id="{B5082B2A-0AFE-456C-9506-A5DAF807FFE7}"/>
              </a:ext>
              <a:ext uri="{C183D7F6-B498-43B3-948B-1728B52AA6E4}">
                <adec:decorative xmlns:adec="http://schemas.microsoft.com/office/drawing/2017/decorative" val="1"/>
              </a:ext>
            </a:extLst>
          </p:cNvPr>
          <p:cNvGrpSpPr/>
          <p:nvPr userDrawn="1"/>
        </p:nvGrpSpPr>
        <p:grpSpPr>
          <a:xfrm>
            <a:off x="739959" y="3491269"/>
            <a:ext cx="365021" cy="365021"/>
            <a:chOff x="739959" y="3491269"/>
            <a:chExt cx="365021" cy="365021"/>
          </a:xfrm>
        </p:grpSpPr>
        <p:sp>
          <p:nvSpPr>
            <p:cNvPr id="267" name="Oval 266">
              <a:extLst>
                <a:ext uri="{FF2B5EF4-FFF2-40B4-BE49-F238E27FC236}">
                  <a16:creationId xmlns:a16="http://schemas.microsoft.com/office/drawing/2014/main" id="{1D723022-AE16-42E7-AB92-B0D8FA9619B6}"/>
                </a:ext>
                <a:ext uri="{C183D7F6-B498-43B3-948B-1728B52AA6E4}">
                  <adec:decorative xmlns:adec="http://schemas.microsoft.com/office/drawing/2017/decorative" val="1"/>
                </a:ext>
              </a:extLst>
            </p:cNvPr>
            <p:cNvSpPr/>
            <p:nvPr userDrawn="1"/>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8" name="Oval 267">
              <a:extLst>
                <a:ext uri="{FF2B5EF4-FFF2-40B4-BE49-F238E27FC236}">
                  <a16:creationId xmlns:a16="http://schemas.microsoft.com/office/drawing/2014/main" id="{01A660D0-3253-401B-9F04-DD8E71CC7A7F}"/>
                </a:ext>
                <a:ext uri="{C183D7F6-B498-43B3-948B-1728B52AA6E4}">
                  <adec:decorative xmlns:adec="http://schemas.microsoft.com/office/drawing/2017/decorative" val="1"/>
                </a:ext>
              </a:extLst>
            </p:cNvPr>
            <p:cNvSpPr/>
            <p:nvPr userDrawn="1"/>
          </p:nvSpPr>
          <p:spPr>
            <a:xfrm>
              <a:off x="739959" y="349126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a:extLst>
              <a:ext uri="{FF2B5EF4-FFF2-40B4-BE49-F238E27FC236}">
                <a16:creationId xmlns:a16="http://schemas.microsoft.com/office/drawing/2014/main" id="{7D1E36DE-F754-4C67-AEDB-7A4CD5259E08}"/>
              </a:ext>
              <a:ext uri="{C183D7F6-B498-43B3-948B-1728B52AA6E4}">
                <adec:decorative xmlns:adec="http://schemas.microsoft.com/office/drawing/2017/decorative" val="1"/>
              </a:ext>
            </a:extLst>
          </p:cNvPr>
          <p:cNvGrpSpPr/>
          <p:nvPr userDrawn="1"/>
        </p:nvGrpSpPr>
        <p:grpSpPr>
          <a:xfrm>
            <a:off x="496583" y="550047"/>
            <a:ext cx="1910252" cy="709661"/>
            <a:chOff x="496583" y="795582"/>
            <a:chExt cx="1910252" cy="709661"/>
          </a:xfrm>
        </p:grpSpPr>
        <p:grpSp>
          <p:nvGrpSpPr>
            <p:cNvPr id="261" name="Graphic 38">
              <a:extLst>
                <a:ext uri="{FF2B5EF4-FFF2-40B4-BE49-F238E27FC236}">
                  <a16:creationId xmlns:a16="http://schemas.microsoft.com/office/drawing/2014/main" id="{A4AD9011-9DCC-4A0F-BA80-27E6D3D5C046}"/>
                </a:ext>
                <a:ext uri="{C183D7F6-B498-43B3-948B-1728B52AA6E4}">
                  <adec:decorative xmlns:adec="http://schemas.microsoft.com/office/drawing/2017/decorative" val="1"/>
                </a:ext>
              </a:extLst>
            </p:cNvPr>
            <p:cNvGrpSpPr/>
            <p:nvPr userDrawn="1"/>
          </p:nvGrpSpPr>
          <p:grpSpPr>
            <a:xfrm>
              <a:off x="496583" y="795582"/>
              <a:ext cx="1910252" cy="709661"/>
              <a:chOff x="2267504" y="2540250"/>
              <a:chExt cx="1990951" cy="739641"/>
            </a:xfrm>
            <a:solidFill>
              <a:schemeClr val="tx1"/>
            </a:solidFill>
          </p:grpSpPr>
          <p:sp>
            <p:nvSpPr>
              <p:cNvPr id="262" name="Freeform: Shape 261">
                <a:extLst>
                  <a:ext uri="{FF2B5EF4-FFF2-40B4-BE49-F238E27FC236}">
                    <a16:creationId xmlns:a16="http://schemas.microsoft.com/office/drawing/2014/main" id="{A0221D30-DD4B-4E09-850A-CBBAAA4A051C}"/>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3FDF1E24-BE7D-49F6-A5A0-29D2796918E4}"/>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64" name="Graphic 38">
              <a:extLst>
                <a:ext uri="{FF2B5EF4-FFF2-40B4-BE49-F238E27FC236}">
                  <a16:creationId xmlns:a16="http://schemas.microsoft.com/office/drawing/2014/main" id="{BBB1AE73-7E55-49A4-8496-2B21B9BAB179}"/>
                </a:ext>
                <a:ext uri="{C183D7F6-B498-43B3-948B-1728B52AA6E4}">
                  <adec:decorative xmlns:adec="http://schemas.microsoft.com/office/drawing/2017/decorative" val="1"/>
                </a:ext>
              </a:extLst>
            </p:cNvPr>
            <p:cNvGrpSpPr/>
            <p:nvPr userDrawn="1"/>
          </p:nvGrpSpPr>
          <p:grpSpPr>
            <a:xfrm>
              <a:off x="496583" y="795582"/>
              <a:ext cx="1910252" cy="709661"/>
              <a:chOff x="2267504" y="2540250"/>
              <a:chExt cx="1990951" cy="739641"/>
            </a:xfrm>
            <a:solidFill>
              <a:schemeClr val="tx1">
                <a:alpha val="60000"/>
              </a:schemeClr>
            </a:solidFill>
          </p:grpSpPr>
          <p:sp>
            <p:nvSpPr>
              <p:cNvPr id="265" name="Freeform: Shape 264">
                <a:extLst>
                  <a:ext uri="{FF2B5EF4-FFF2-40B4-BE49-F238E27FC236}">
                    <a16:creationId xmlns:a16="http://schemas.microsoft.com/office/drawing/2014/main" id="{D8406302-2A06-4B65-834B-079262BAD676}"/>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756BB86-0FFE-405F-8023-37552370FB06}"/>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sp>
        <p:nvSpPr>
          <p:cNvPr id="299" name="Date Placeholder 178">
            <a:extLst>
              <a:ext uri="{FF2B5EF4-FFF2-40B4-BE49-F238E27FC236}">
                <a16:creationId xmlns:a16="http://schemas.microsoft.com/office/drawing/2014/main" id="{82E560EB-BE56-4EED-AE06-F6BBC6A77F06}"/>
              </a:ext>
            </a:extLst>
          </p:cNvPr>
          <p:cNvSpPr>
            <a:spLocks noGrp="1"/>
          </p:cNvSpPr>
          <p:nvPr>
            <p:ph type="dt" sz="half" idx="10"/>
          </p:nvPr>
        </p:nvSpPr>
        <p:spPr>
          <a:xfrm>
            <a:off x="838200" y="6356350"/>
            <a:ext cx="2743200" cy="365125"/>
          </a:xfrm>
        </p:spPr>
        <p:txBody>
          <a:bodyPr/>
          <a:lstStyle/>
          <a:p>
            <a:fld id="{28DA586B-149A-4731-B894-F439E6635A2E}" type="datetime1">
              <a:rPr lang="en-US" smtClean="0"/>
              <a:t>10/1/23</a:t>
            </a:fld>
            <a:endParaRPr lang="en-US"/>
          </a:p>
        </p:txBody>
      </p:sp>
      <p:sp>
        <p:nvSpPr>
          <p:cNvPr id="300" name="Footer Placeholder 179">
            <a:extLst>
              <a:ext uri="{FF2B5EF4-FFF2-40B4-BE49-F238E27FC236}">
                <a16:creationId xmlns:a16="http://schemas.microsoft.com/office/drawing/2014/main" id="{B8F63808-3D77-44F6-BA39-EBAA7F3A644A}"/>
              </a:ext>
            </a:extLst>
          </p:cNvPr>
          <p:cNvSpPr>
            <a:spLocks noGrp="1"/>
          </p:cNvSpPr>
          <p:nvPr>
            <p:ph type="ftr" sz="quarter" idx="11"/>
          </p:nvPr>
        </p:nvSpPr>
        <p:spPr>
          <a:xfrm>
            <a:off x="4038600" y="6356350"/>
            <a:ext cx="4114800" cy="365125"/>
          </a:xfrm>
        </p:spPr>
        <p:txBody>
          <a:bodyPr/>
          <a:lstStyle/>
          <a:p>
            <a:r>
              <a:rPr lang="en-US"/>
              <a:t>PRESENTATION TITLE</a:t>
            </a:r>
          </a:p>
        </p:txBody>
      </p:sp>
      <p:sp>
        <p:nvSpPr>
          <p:cNvPr id="301" name="Slide Number Placeholder 180">
            <a:extLst>
              <a:ext uri="{FF2B5EF4-FFF2-40B4-BE49-F238E27FC236}">
                <a16:creationId xmlns:a16="http://schemas.microsoft.com/office/drawing/2014/main" id="{48A1F651-8B76-426E-B2A3-79B5E58870B3}"/>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t>‹#›</a:t>
            </a:fld>
            <a:endParaRPr lang="en-US"/>
          </a:p>
        </p:txBody>
      </p:sp>
    </p:spTree>
    <p:extLst>
      <p:ext uri="{BB962C8B-B14F-4D97-AF65-F5344CB8AC3E}">
        <p14:creationId xmlns:p14="http://schemas.microsoft.com/office/powerpoint/2010/main" val="4033488048"/>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F21EE69-A1CB-4D3C-A300-F309A781E65B}"/>
              </a:ext>
            </a:extLst>
          </p:cNvPr>
          <p:cNvSpPr>
            <a:spLocks noGrp="1"/>
          </p:cNvSpPr>
          <p:nvPr>
            <p:ph type="title"/>
          </p:nvPr>
        </p:nvSpPr>
        <p:spPr>
          <a:xfrm>
            <a:off x="938907" y="282800"/>
            <a:ext cx="5217172" cy="1288673"/>
          </a:xfrm>
        </p:spPr>
        <p:txBody>
          <a:bodyPr anchor="b">
            <a:normAutofit/>
          </a:bodyPr>
          <a:lstStyle/>
          <a:p>
            <a:endParaRPr lang="en-US" dirty="0"/>
          </a:p>
        </p:txBody>
      </p:sp>
      <p:sp>
        <p:nvSpPr>
          <p:cNvPr id="18" name="Content Placeholder 2">
            <a:extLst>
              <a:ext uri="{FF2B5EF4-FFF2-40B4-BE49-F238E27FC236}">
                <a16:creationId xmlns:a16="http://schemas.microsoft.com/office/drawing/2014/main" id="{04201678-5DBC-491F-AA38-F3DF166C36BE}"/>
              </a:ext>
            </a:extLst>
          </p:cNvPr>
          <p:cNvSpPr>
            <a:spLocks noGrp="1"/>
          </p:cNvSpPr>
          <p:nvPr>
            <p:ph idx="1" hasCustomPrompt="1"/>
          </p:nvPr>
        </p:nvSpPr>
        <p:spPr>
          <a:xfrm>
            <a:off x="938906" y="1715151"/>
            <a:ext cx="5217173" cy="4351338"/>
          </a:xfrm>
        </p:spPr>
        <p:txBody>
          <a:bodyPr>
            <a:normAutofit/>
          </a:bodyPr>
          <a:lstStyle>
            <a:lvl1pPr marL="0" indent="0">
              <a:lnSpc>
                <a:spcPct val="100000"/>
              </a:lnSpc>
              <a:buFontTx/>
              <a:buNone/>
              <a:defRPr sz="1800"/>
            </a:lvl1pPr>
          </a:lstStyle>
          <a:p>
            <a:pPr>
              <a:lnSpc>
                <a:spcPct val="130000"/>
              </a:lnSpc>
            </a:pPr>
            <a:r>
              <a:rPr lang="en-US" dirty="0"/>
              <a:t>Click to add text</a:t>
            </a:r>
          </a:p>
        </p:txBody>
      </p:sp>
      <p:sp>
        <p:nvSpPr>
          <p:cNvPr id="368" name="Picture Placeholder 370">
            <a:extLst>
              <a:ext uri="{FF2B5EF4-FFF2-40B4-BE49-F238E27FC236}">
                <a16:creationId xmlns:a16="http://schemas.microsoft.com/office/drawing/2014/main" id="{669561A4-DF87-4818-9B88-D1EF83F03B98}"/>
              </a:ext>
            </a:extLst>
          </p:cNvPr>
          <p:cNvSpPr>
            <a:spLocks noGrp="1"/>
          </p:cNvSpPr>
          <p:nvPr>
            <p:ph type="pic" sz="quarter" idx="13" hasCustomPrompt="1"/>
          </p:nvPr>
        </p:nvSpPr>
        <p:spPr>
          <a:xfrm>
            <a:off x="7235389" y="322503"/>
            <a:ext cx="4114800" cy="2931037"/>
          </a:xfrm>
        </p:spPr>
        <p:txBody>
          <a:bodyPr/>
          <a:lstStyle>
            <a:lvl1pPr>
              <a:buFontTx/>
              <a:buNone/>
              <a:defRPr/>
            </a:lvl1pPr>
          </a:lstStyle>
          <a:p>
            <a:r>
              <a:rPr lang="en-US" dirty="0"/>
              <a:t>Click to add photo</a:t>
            </a:r>
          </a:p>
        </p:txBody>
      </p:sp>
      <p:sp>
        <p:nvSpPr>
          <p:cNvPr id="369" name="Picture Placeholder 372">
            <a:extLst>
              <a:ext uri="{FF2B5EF4-FFF2-40B4-BE49-F238E27FC236}">
                <a16:creationId xmlns:a16="http://schemas.microsoft.com/office/drawing/2014/main" id="{FFEE5DD2-649D-41DC-9898-8730D76FDB98}"/>
              </a:ext>
            </a:extLst>
          </p:cNvPr>
          <p:cNvSpPr>
            <a:spLocks noGrp="1"/>
          </p:cNvSpPr>
          <p:nvPr>
            <p:ph type="pic" sz="quarter" idx="14" hasCustomPrompt="1"/>
          </p:nvPr>
        </p:nvSpPr>
        <p:spPr>
          <a:xfrm>
            <a:off x="7235389" y="3370011"/>
            <a:ext cx="4114799" cy="2931036"/>
          </a:xfrm>
        </p:spPr>
        <p:txBody>
          <a:bodyPr/>
          <a:lstStyle>
            <a:lvl1pPr>
              <a:buFontTx/>
              <a:buNone/>
              <a:defRPr/>
            </a:lvl1pPr>
          </a:lstStyle>
          <a:p>
            <a:r>
              <a:rPr lang="en-US" dirty="0"/>
              <a:t>Click to add photo</a:t>
            </a:r>
          </a:p>
        </p:txBody>
      </p:sp>
      <p:sp>
        <p:nvSpPr>
          <p:cNvPr id="385" name="Date Placeholder 384">
            <a:extLst>
              <a:ext uri="{FF2B5EF4-FFF2-40B4-BE49-F238E27FC236}">
                <a16:creationId xmlns:a16="http://schemas.microsoft.com/office/drawing/2014/main" id="{7B72116B-F388-4C73-BC4A-D8292B5DA7E2}"/>
              </a:ext>
            </a:extLst>
          </p:cNvPr>
          <p:cNvSpPr>
            <a:spLocks noGrp="1"/>
          </p:cNvSpPr>
          <p:nvPr>
            <p:ph type="dt" sz="half" idx="15"/>
          </p:nvPr>
        </p:nvSpPr>
        <p:spPr/>
        <p:txBody>
          <a:bodyPr/>
          <a:lstStyle/>
          <a:p>
            <a:fld id="{34DC9094-7AE2-4A0C-ADA1-0B6CF537F5E3}" type="datetime1">
              <a:rPr lang="en-US" smtClean="0"/>
              <a:t>10/1/23</a:t>
            </a:fld>
            <a:endParaRPr lang="en-US"/>
          </a:p>
        </p:txBody>
      </p:sp>
      <p:sp>
        <p:nvSpPr>
          <p:cNvPr id="386" name="Footer Placeholder 385">
            <a:extLst>
              <a:ext uri="{FF2B5EF4-FFF2-40B4-BE49-F238E27FC236}">
                <a16:creationId xmlns:a16="http://schemas.microsoft.com/office/drawing/2014/main" id="{C072D4A9-194F-4843-B39B-6C34A5D2F221}"/>
              </a:ext>
            </a:extLst>
          </p:cNvPr>
          <p:cNvSpPr>
            <a:spLocks noGrp="1"/>
          </p:cNvSpPr>
          <p:nvPr>
            <p:ph type="ftr" sz="quarter" idx="16"/>
          </p:nvPr>
        </p:nvSpPr>
        <p:spPr/>
        <p:txBody>
          <a:bodyPr/>
          <a:lstStyle/>
          <a:p>
            <a:r>
              <a:rPr lang="en-US"/>
              <a:t>PRESENTATION TITLE</a:t>
            </a:r>
          </a:p>
        </p:txBody>
      </p:sp>
      <p:sp>
        <p:nvSpPr>
          <p:cNvPr id="387" name="Slide Number Placeholder 386">
            <a:extLst>
              <a:ext uri="{FF2B5EF4-FFF2-40B4-BE49-F238E27FC236}">
                <a16:creationId xmlns:a16="http://schemas.microsoft.com/office/drawing/2014/main" id="{7827E1CE-788E-4245-B60E-D39AFA591483}"/>
              </a:ext>
            </a:extLst>
          </p:cNvPr>
          <p:cNvSpPr>
            <a:spLocks noGrp="1"/>
          </p:cNvSpPr>
          <p:nvPr>
            <p:ph type="sldNum" sz="quarter" idx="17"/>
          </p:nvPr>
        </p:nvSpPr>
        <p:spPr/>
        <p:txBody>
          <a:bodyPr/>
          <a:lstStyle/>
          <a:p>
            <a:fld id="{5EA792F7-1D9E-4C7E-A103-E8EDFDC2691E}" type="slidenum">
              <a:rPr lang="en-US" smtClean="0"/>
              <a:t>‹#›</a:t>
            </a:fld>
            <a:endParaRPr lang="en-US"/>
          </a:p>
        </p:txBody>
      </p:sp>
      <p:grpSp>
        <p:nvGrpSpPr>
          <p:cNvPr id="9" name="Graphic 190">
            <a:extLst>
              <a:ext uri="{FF2B5EF4-FFF2-40B4-BE49-F238E27FC236}">
                <a16:creationId xmlns:a16="http://schemas.microsoft.com/office/drawing/2014/main" id="{06F4FBF1-A331-46A0-BDC5-7CEDEA62EE39}"/>
              </a:ext>
              <a:ext uri="{C183D7F6-B498-43B3-948B-1728B52AA6E4}">
                <adec:decorative xmlns:adec="http://schemas.microsoft.com/office/drawing/2017/decorative" val="1"/>
              </a:ext>
            </a:extLst>
          </p:cNvPr>
          <p:cNvGrpSpPr/>
          <p:nvPr userDrawn="1"/>
        </p:nvGrpSpPr>
        <p:grpSpPr>
          <a:xfrm>
            <a:off x="5756620" y="736826"/>
            <a:ext cx="1598829" cy="531293"/>
            <a:chOff x="2504802" y="1755501"/>
            <a:chExt cx="1598829" cy="531293"/>
          </a:xfrm>
          <a:solidFill>
            <a:schemeClr val="tx1"/>
          </a:solidFill>
        </p:grpSpPr>
        <p:sp>
          <p:nvSpPr>
            <p:cNvPr id="10" name="Freeform: Shape 9">
              <a:extLst>
                <a:ext uri="{FF2B5EF4-FFF2-40B4-BE49-F238E27FC236}">
                  <a16:creationId xmlns:a16="http://schemas.microsoft.com/office/drawing/2014/main" id="{AE637E45-FDA6-4FDD-96BD-4728E6FEF3C5}"/>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34CE57ED-0E56-4B8D-BFC4-44C434AB2F54}"/>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12" name="Group 11">
            <a:extLst>
              <a:ext uri="{FF2B5EF4-FFF2-40B4-BE49-F238E27FC236}">
                <a16:creationId xmlns:a16="http://schemas.microsoft.com/office/drawing/2014/main" id="{D6B131DC-4B42-4E21-8EE4-FCF7D6602B71}"/>
              </a:ext>
              <a:ext uri="{C183D7F6-B498-43B3-948B-1728B52AA6E4}">
                <adec:decorative xmlns:adec="http://schemas.microsoft.com/office/drawing/2017/decorative" val="1"/>
              </a:ext>
            </a:extLst>
          </p:cNvPr>
          <p:cNvGrpSpPr/>
          <p:nvPr userDrawn="1"/>
        </p:nvGrpSpPr>
        <p:grpSpPr>
          <a:xfrm>
            <a:off x="10885765" y="619275"/>
            <a:ext cx="932200" cy="932200"/>
            <a:chOff x="10791258" y="619275"/>
            <a:chExt cx="932200" cy="932200"/>
          </a:xfrm>
        </p:grpSpPr>
        <p:sp>
          <p:nvSpPr>
            <p:cNvPr id="13" name="Graphic 212">
              <a:extLst>
                <a:ext uri="{FF2B5EF4-FFF2-40B4-BE49-F238E27FC236}">
                  <a16:creationId xmlns:a16="http://schemas.microsoft.com/office/drawing/2014/main" id="{D826499E-185F-4853-8982-212973714079}"/>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4" name="Graphic 212">
              <a:extLst>
                <a:ext uri="{FF2B5EF4-FFF2-40B4-BE49-F238E27FC236}">
                  <a16:creationId xmlns:a16="http://schemas.microsoft.com/office/drawing/2014/main" id="{4B93A407-DCC0-4287-A189-DAFDA6CE5D81}"/>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grpSp>
        <p:nvGrpSpPr>
          <p:cNvPr id="15" name="Group 14">
            <a:extLst>
              <a:ext uri="{FF2B5EF4-FFF2-40B4-BE49-F238E27FC236}">
                <a16:creationId xmlns:a16="http://schemas.microsoft.com/office/drawing/2014/main" id="{3B628FE6-4C4F-49A8-9B42-67396AB1B101}"/>
              </a:ext>
              <a:ext uri="{C183D7F6-B498-43B3-948B-1728B52AA6E4}">
                <adec:decorative xmlns:adec="http://schemas.microsoft.com/office/drawing/2017/decorative" val="1"/>
              </a:ext>
            </a:extLst>
          </p:cNvPr>
          <p:cNvGrpSpPr/>
          <p:nvPr userDrawn="1"/>
        </p:nvGrpSpPr>
        <p:grpSpPr>
          <a:xfrm>
            <a:off x="10631201" y="4961088"/>
            <a:ext cx="1152011" cy="1152022"/>
            <a:chOff x="10154386" y="4452483"/>
            <a:chExt cx="1443404" cy="1443418"/>
          </a:xfrm>
          <a:solidFill>
            <a:schemeClr val="tx1"/>
          </a:solidFill>
        </p:grpSpPr>
        <p:grpSp>
          <p:nvGrpSpPr>
            <p:cNvPr id="16" name="Graphic 4">
              <a:extLst>
                <a:ext uri="{FF2B5EF4-FFF2-40B4-BE49-F238E27FC236}">
                  <a16:creationId xmlns:a16="http://schemas.microsoft.com/office/drawing/2014/main" id="{31A752B8-0B61-4973-8AE2-32B13026F5D0}"/>
                </a:ext>
              </a:extLst>
            </p:cNvPr>
            <p:cNvGrpSpPr/>
            <p:nvPr/>
          </p:nvGrpSpPr>
          <p:grpSpPr>
            <a:xfrm>
              <a:off x="10154386" y="4452483"/>
              <a:ext cx="1443404" cy="1443418"/>
              <a:chOff x="5734037" y="3067039"/>
              <a:chExt cx="724483" cy="724489"/>
            </a:xfrm>
            <a:grpFill/>
          </p:grpSpPr>
          <p:sp>
            <p:nvSpPr>
              <p:cNvPr id="189" name="Freeform: Shape 188">
                <a:extLst>
                  <a:ext uri="{FF2B5EF4-FFF2-40B4-BE49-F238E27FC236}">
                    <a16:creationId xmlns:a16="http://schemas.microsoft.com/office/drawing/2014/main" id="{5B0C923D-2B15-4591-91AF-7076EB2D39DF}"/>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0" name="Freeform: Shape 189">
                <a:extLst>
                  <a:ext uri="{FF2B5EF4-FFF2-40B4-BE49-F238E27FC236}">
                    <a16:creationId xmlns:a16="http://schemas.microsoft.com/office/drawing/2014/main" id="{F67576B0-A9FB-4DBF-AAB2-BC4FE937A4D4}"/>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1" name="Freeform: Shape 190">
                <a:extLst>
                  <a:ext uri="{FF2B5EF4-FFF2-40B4-BE49-F238E27FC236}">
                    <a16:creationId xmlns:a16="http://schemas.microsoft.com/office/drawing/2014/main" id="{78EDA74C-F639-4A1A-AF63-97CE1722791F}"/>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2" name="Freeform: Shape 191">
                <a:extLst>
                  <a:ext uri="{FF2B5EF4-FFF2-40B4-BE49-F238E27FC236}">
                    <a16:creationId xmlns:a16="http://schemas.microsoft.com/office/drawing/2014/main" id="{47349CA4-9AF7-4B7C-B97D-32FCC9A753C0}"/>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3" name="Freeform: Shape 192">
                <a:extLst>
                  <a:ext uri="{FF2B5EF4-FFF2-40B4-BE49-F238E27FC236}">
                    <a16:creationId xmlns:a16="http://schemas.microsoft.com/office/drawing/2014/main" id="{DBBF3B76-9FD5-449B-9E6D-B2AE17BCC28F}"/>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4" name="Freeform: Shape 193">
                <a:extLst>
                  <a:ext uri="{FF2B5EF4-FFF2-40B4-BE49-F238E27FC236}">
                    <a16:creationId xmlns:a16="http://schemas.microsoft.com/office/drawing/2014/main" id="{E83A7097-449B-446C-9207-5C00FAB2EE58}"/>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5" name="Freeform: Shape 194">
                <a:extLst>
                  <a:ext uri="{FF2B5EF4-FFF2-40B4-BE49-F238E27FC236}">
                    <a16:creationId xmlns:a16="http://schemas.microsoft.com/office/drawing/2014/main" id="{E8BCF978-C1B0-4C0E-885B-67F829DF35F5}"/>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6" name="Freeform: Shape 195">
                <a:extLst>
                  <a:ext uri="{FF2B5EF4-FFF2-40B4-BE49-F238E27FC236}">
                    <a16:creationId xmlns:a16="http://schemas.microsoft.com/office/drawing/2014/main" id="{5F8A090D-EE01-4AE0-9B9D-A052A136192E}"/>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7" name="Freeform: Shape 196">
                <a:extLst>
                  <a:ext uri="{FF2B5EF4-FFF2-40B4-BE49-F238E27FC236}">
                    <a16:creationId xmlns:a16="http://schemas.microsoft.com/office/drawing/2014/main" id="{F4973935-CD40-43B9-85EE-A0891CDFDFB7}"/>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8" name="Freeform: Shape 197">
                <a:extLst>
                  <a:ext uri="{FF2B5EF4-FFF2-40B4-BE49-F238E27FC236}">
                    <a16:creationId xmlns:a16="http://schemas.microsoft.com/office/drawing/2014/main" id="{09BF59A1-43BA-4CAA-B07E-0753B83A0711}"/>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9" name="Freeform: Shape 198">
                <a:extLst>
                  <a:ext uri="{FF2B5EF4-FFF2-40B4-BE49-F238E27FC236}">
                    <a16:creationId xmlns:a16="http://schemas.microsoft.com/office/drawing/2014/main" id="{F7F71212-DEF7-4416-8DD0-706B9D618165}"/>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0" name="Freeform: Shape 199">
                <a:extLst>
                  <a:ext uri="{FF2B5EF4-FFF2-40B4-BE49-F238E27FC236}">
                    <a16:creationId xmlns:a16="http://schemas.microsoft.com/office/drawing/2014/main" id="{61491CF5-2443-474B-83A8-EED5E8ABCCEB}"/>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1" name="Freeform: Shape 200">
                <a:extLst>
                  <a:ext uri="{FF2B5EF4-FFF2-40B4-BE49-F238E27FC236}">
                    <a16:creationId xmlns:a16="http://schemas.microsoft.com/office/drawing/2014/main" id="{7A1D052A-A011-4CC1-9757-2742CF613DDE}"/>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2" name="Freeform: Shape 201">
                <a:extLst>
                  <a:ext uri="{FF2B5EF4-FFF2-40B4-BE49-F238E27FC236}">
                    <a16:creationId xmlns:a16="http://schemas.microsoft.com/office/drawing/2014/main" id="{15DD3330-9838-49F4-9837-D557F3577937}"/>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3" name="Freeform: Shape 202">
                <a:extLst>
                  <a:ext uri="{FF2B5EF4-FFF2-40B4-BE49-F238E27FC236}">
                    <a16:creationId xmlns:a16="http://schemas.microsoft.com/office/drawing/2014/main" id="{085E7E4A-1EBD-4D0A-89D3-0E91CE94BB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4" name="Freeform: Shape 203">
                <a:extLst>
                  <a:ext uri="{FF2B5EF4-FFF2-40B4-BE49-F238E27FC236}">
                    <a16:creationId xmlns:a16="http://schemas.microsoft.com/office/drawing/2014/main" id="{98509262-3560-484E-B2A3-65F83E2AFF4B}"/>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5" name="Freeform: Shape 204">
                <a:extLst>
                  <a:ext uri="{FF2B5EF4-FFF2-40B4-BE49-F238E27FC236}">
                    <a16:creationId xmlns:a16="http://schemas.microsoft.com/office/drawing/2014/main" id="{82C01EF0-EFE1-4857-9C0F-983EF16648B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6" name="Freeform: Shape 205">
                <a:extLst>
                  <a:ext uri="{FF2B5EF4-FFF2-40B4-BE49-F238E27FC236}">
                    <a16:creationId xmlns:a16="http://schemas.microsoft.com/office/drawing/2014/main" id="{B35C6DB3-278C-4B06-AEE3-44D85C12E1AE}"/>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7" name="Freeform: Shape 206">
                <a:extLst>
                  <a:ext uri="{FF2B5EF4-FFF2-40B4-BE49-F238E27FC236}">
                    <a16:creationId xmlns:a16="http://schemas.microsoft.com/office/drawing/2014/main" id="{13D90D10-B54E-4E2F-B5C7-3F4F5AA85C5C}"/>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8" name="Freeform: Shape 207">
                <a:extLst>
                  <a:ext uri="{FF2B5EF4-FFF2-40B4-BE49-F238E27FC236}">
                    <a16:creationId xmlns:a16="http://schemas.microsoft.com/office/drawing/2014/main" id="{BCF88EFC-8669-4711-B4D8-18F82A71520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9" name="Freeform: Shape 208">
                <a:extLst>
                  <a:ext uri="{FF2B5EF4-FFF2-40B4-BE49-F238E27FC236}">
                    <a16:creationId xmlns:a16="http://schemas.microsoft.com/office/drawing/2014/main" id="{1C7E26B7-A2C7-4069-94EE-F81FBFCC4F88}"/>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0" name="Freeform: Shape 209">
                <a:extLst>
                  <a:ext uri="{FF2B5EF4-FFF2-40B4-BE49-F238E27FC236}">
                    <a16:creationId xmlns:a16="http://schemas.microsoft.com/office/drawing/2014/main" id="{45992884-B014-448F-B303-A6346A877A4E}"/>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1" name="Freeform: Shape 210">
                <a:extLst>
                  <a:ext uri="{FF2B5EF4-FFF2-40B4-BE49-F238E27FC236}">
                    <a16:creationId xmlns:a16="http://schemas.microsoft.com/office/drawing/2014/main" id="{CE046B60-49AE-4A06-93E1-022974B3A738}"/>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2" name="Freeform: Shape 211">
                <a:extLst>
                  <a:ext uri="{FF2B5EF4-FFF2-40B4-BE49-F238E27FC236}">
                    <a16:creationId xmlns:a16="http://schemas.microsoft.com/office/drawing/2014/main" id="{48BEAE27-271C-428D-B5EF-F87F7359F6F0}"/>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3" name="Freeform: Shape 212">
                <a:extLst>
                  <a:ext uri="{FF2B5EF4-FFF2-40B4-BE49-F238E27FC236}">
                    <a16:creationId xmlns:a16="http://schemas.microsoft.com/office/drawing/2014/main" id="{A5A27244-274D-4D7E-A8D4-73F2256E8BA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4" name="Freeform: Shape 213">
                <a:extLst>
                  <a:ext uri="{FF2B5EF4-FFF2-40B4-BE49-F238E27FC236}">
                    <a16:creationId xmlns:a16="http://schemas.microsoft.com/office/drawing/2014/main" id="{15FC6F33-B59A-4CCB-A310-45A01574AAD8}"/>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5" name="Freeform: Shape 214">
                <a:extLst>
                  <a:ext uri="{FF2B5EF4-FFF2-40B4-BE49-F238E27FC236}">
                    <a16:creationId xmlns:a16="http://schemas.microsoft.com/office/drawing/2014/main" id="{58C7C55E-C35B-401E-9068-C22F2EE68C87}"/>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6" name="Freeform: Shape 215">
                <a:extLst>
                  <a:ext uri="{FF2B5EF4-FFF2-40B4-BE49-F238E27FC236}">
                    <a16:creationId xmlns:a16="http://schemas.microsoft.com/office/drawing/2014/main" id="{4B71E863-1694-4370-85E9-A4DC7C544C30}"/>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7" name="Freeform: Shape 216">
                <a:extLst>
                  <a:ext uri="{FF2B5EF4-FFF2-40B4-BE49-F238E27FC236}">
                    <a16:creationId xmlns:a16="http://schemas.microsoft.com/office/drawing/2014/main" id="{B6F72D1A-6378-49EA-83B7-3EF500030604}"/>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8" name="Freeform: Shape 217">
                <a:extLst>
                  <a:ext uri="{FF2B5EF4-FFF2-40B4-BE49-F238E27FC236}">
                    <a16:creationId xmlns:a16="http://schemas.microsoft.com/office/drawing/2014/main" id="{7D8F79E4-2781-44A0-A4FB-9F34DDD998C9}"/>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9" name="Freeform: Shape 218">
                <a:extLst>
                  <a:ext uri="{FF2B5EF4-FFF2-40B4-BE49-F238E27FC236}">
                    <a16:creationId xmlns:a16="http://schemas.microsoft.com/office/drawing/2014/main" id="{112401E9-7F6C-44FD-BFDB-6AB513E34F13}"/>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0" name="Freeform: Shape 219">
                <a:extLst>
                  <a:ext uri="{FF2B5EF4-FFF2-40B4-BE49-F238E27FC236}">
                    <a16:creationId xmlns:a16="http://schemas.microsoft.com/office/drawing/2014/main" id="{70EF4569-106C-4743-8A96-58E8F8914E44}"/>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1" name="Freeform: Shape 220">
                <a:extLst>
                  <a:ext uri="{FF2B5EF4-FFF2-40B4-BE49-F238E27FC236}">
                    <a16:creationId xmlns:a16="http://schemas.microsoft.com/office/drawing/2014/main" id="{A8672656-3AB6-45FA-9178-6EEA584AC60F}"/>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2" name="Freeform: Shape 221">
                <a:extLst>
                  <a:ext uri="{FF2B5EF4-FFF2-40B4-BE49-F238E27FC236}">
                    <a16:creationId xmlns:a16="http://schemas.microsoft.com/office/drawing/2014/main" id="{3BE34346-DF8F-40ED-9960-375A6B408972}"/>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3" name="Freeform: Shape 222">
                <a:extLst>
                  <a:ext uri="{FF2B5EF4-FFF2-40B4-BE49-F238E27FC236}">
                    <a16:creationId xmlns:a16="http://schemas.microsoft.com/office/drawing/2014/main" id="{D2F41219-5DFE-4991-8A7E-D81EC1C2B5EE}"/>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4" name="Freeform: Shape 223">
                <a:extLst>
                  <a:ext uri="{FF2B5EF4-FFF2-40B4-BE49-F238E27FC236}">
                    <a16:creationId xmlns:a16="http://schemas.microsoft.com/office/drawing/2014/main" id="{631B6AB5-7C4A-4437-A6BF-C6A236896589}"/>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5" name="Freeform: Shape 224">
                <a:extLst>
                  <a:ext uri="{FF2B5EF4-FFF2-40B4-BE49-F238E27FC236}">
                    <a16:creationId xmlns:a16="http://schemas.microsoft.com/office/drawing/2014/main" id="{897203B5-EF0D-4F4C-A4B6-B5582F7D6A7E}"/>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6" name="Freeform: Shape 225">
                <a:extLst>
                  <a:ext uri="{FF2B5EF4-FFF2-40B4-BE49-F238E27FC236}">
                    <a16:creationId xmlns:a16="http://schemas.microsoft.com/office/drawing/2014/main" id="{F7733105-9EB9-4EF2-8F40-6AD21A844C7D}"/>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7" name="Freeform: Shape 226">
                <a:extLst>
                  <a:ext uri="{FF2B5EF4-FFF2-40B4-BE49-F238E27FC236}">
                    <a16:creationId xmlns:a16="http://schemas.microsoft.com/office/drawing/2014/main" id="{E63EBB4B-F5A7-4554-A0C3-AED6ACAE8C3F}"/>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8" name="Freeform: Shape 227">
                <a:extLst>
                  <a:ext uri="{FF2B5EF4-FFF2-40B4-BE49-F238E27FC236}">
                    <a16:creationId xmlns:a16="http://schemas.microsoft.com/office/drawing/2014/main" id="{CCC74397-5624-4735-BE79-E16C6A12912A}"/>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9" name="Freeform: Shape 228">
                <a:extLst>
                  <a:ext uri="{FF2B5EF4-FFF2-40B4-BE49-F238E27FC236}">
                    <a16:creationId xmlns:a16="http://schemas.microsoft.com/office/drawing/2014/main" id="{A9A30123-68A7-4CAF-ACA1-E089D30CE5F5}"/>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0" name="Freeform: Shape 229">
                <a:extLst>
                  <a:ext uri="{FF2B5EF4-FFF2-40B4-BE49-F238E27FC236}">
                    <a16:creationId xmlns:a16="http://schemas.microsoft.com/office/drawing/2014/main" id="{341E089E-6C28-47B4-8F8D-DC7B2964BFDE}"/>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1" name="Freeform: Shape 230">
                <a:extLst>
                  <a:ext uri="{FF2B5EF4-FFF2-40B4-BE49-F238E27FC236}">
                    <a16:creationId xmlns:a16="http://schemas.microsoft.com/office/drawing/2014/main" id="{60C3E376-3FA2-4F28-8E26-5126E54F2D37}"/>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2" name="Freeform: Shape 231">
                <a:extLst>
                  <a:ext uri="{FF2B5EF4-FFF2-40B4-BE49-F238E27FC236}">
                    <a16:creationId xmlns:a16="http://schemas.microsoft.com/office/drawing/2014/main" id="{4452E443-8362-453F-8594-E2C5D05D3398}"/>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3" name="Freeform: Shape 232">
                <a:extLst>
                  <a:ext uri="{FF2B5EF4-FFF2-40B4-BE49-F238E27FC236}">
                    <a16:creationId xmlns:a16="http://schemas.microsoft.com/office/drawing/2014/main" id="{C2043C4D-27CC-45D6-9A62-966A77DD5812}"/>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4" name="Freeform: Shape 233">
                <a:extLst>
                  <a:ext uri="{FF2B5EF4-FFF2-40B4-BE49-F238E27FC236}">
                    <a16:creationId xmlns:a16="http://schemas.microsoft.com/office/drawing/2014/main" id="{F2D98196-D099-495E-A828-A073967D67FB}"/>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5" name="Freeform: Shape 234">
                <a:extLst>
                  <a:ext uri="{FF2B5EF4-FFF2-40B4-BE49-F238E27FC236}">
                    <a16:creationId xmlns:a16="http://schemas.microsoft.com/office/drawing/2014/main" id="{68586E33-BCEF-4B0E-95AC-B1E8EA25C65D}"/>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6" name="Freeform: Shape 235">
                <a:extLst>
                  <a:ext uri="{FF2B5EF4-FFF2-40B4-BE49-F238E27FC236}">
                    <a16:creationId xmlns:a16="http://schemas.microsoft.com/office/drawing/2014/main" id="{D088D3EB-C95E-441B-8F56-F04DDB19F1B6}"/>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7" name="Freeform: Shape 236">
                <a:extLst>
                  <a:ext uri="{FF2B5EF4-FFF2-40B4-BE49-F238E27FC236}">
                    <a16:creationId xmlns:a16="http://schemas.microsoft.com/office/drawing/2014/main" id="{635A3D28-BCDB-445F-800B-8DE8585F6A30}"/>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8" name="Freeform: Shape 237">
                <a:extLst>
                  <a:ext uri="{FF2B5EF4-FFF2-40B4-BE49-F238E27FC236}">
                    <a16:creationId xmlns:a16="http://schemas.microsoft.com/office/drawing/2014/main" id="{49C1D7F6-B9CD-46FF-9058-CD4E3DC2EC5C}"/>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9" name="Freeform: Shape 238">
                <a:extLst>
                  <a:ext uri="{FF2B5EF4-FFF2-40B4-BE49-F238E27FC236}">
                    <a16:creationId xmlns:a16="http://schemas.microsoft.com/office/drawing/2014/main" id="{9942B8B8-7819-434C-902E-8BF793967CF2}"/>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0" name="Freeform: Shape 239">
                <a:extLst>
                  <a:ext uri="{FF2B5EF4-FFF2-40B4-BE49-F238E27FC236}">
                    <a16:creationId xmlns:a16="http://schemas.microsoft.com/office/drawing/2014/main" id="{CDF6FF28-FCCB-4FD3-B5EC-8F9E3F4A1F0B}"/>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1" name="Freeform: Shape 240">
                <a:extLst>
                  <a:ext uri="{FF2B5EF4-FFF2-40B4-BE49-F238E27FC236}">
                    <a16:creationId xmlns:a16="http://schemas.microsoft.com/office/drawing/2014/main" id="{36634934-EC58-49CF-8AF5-0D1AD757663A}"/>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2" name="Freeform: Shape 241">
                <a:extLst>
                  <a:ext uri="{FF2B5EF4-FFF2-40B4-BE49-F238E27FC236}">
                    <a16:creationId xmlns:a16="http://schemas.microsoft.com/office/drawing/2014/main" id="{2A938075-EEBB-426F-AAEF-8DB877F1BF9F}"/>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3" name="Freeform: Shape 242">
                <a:extLst>
                  <a:ext uri="{FF2B5EF4-FFF2-40B4-BE49-F238E27FC236}">
                    <a16:creationId xmlns:a16="http://schemas.microsoft.com/office/drawing/2014/main" id="{9CF2395A-C8FA-4CE0-BADE-AD9620DCAC97}"/>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4" name="Freeform: Shape 243">
                <a:extLst>
                  <a:ext uri="{FF2B5EF4-FFF2-40B4-BE49-F238E27FC236}">
                    <a16:creationId xmlns:a16="http://schemas.microsoft.com/office/drawing/2014/main" id="{724C8CBB-AE30-4BDE-9609-6AD9DC4F1A8E}"/>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5" name="Freeform: Shape 244">
                <a:extLst>
                  <a:ext uri="{FF2B5EF4-FFF2-40B4-BE49-F238E27FC236}">
                    <a16:creationId xmlns:a16="http://schemas.microsoft.com/office/drawing/2014/main" id="{75077D00-21A4-4EA4-A836-2E6F377DC283}"/>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6" name="Freeform: Shape 245">
                <a:extLst>
                  <a:ext uri="{FF2B5EF4-FFF2-40B4-BE49-F238E27FC236}">
                    <a16:creationId xmlns:a16="http://schemas.microsoft.com/office/drawing/2014/main" id="{BFE1D84B-3E9B-4355-AB70-29BD0813469B}"/>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7" name="Freeform: Shape 246">
                <a:extLst>
                  <a:ext uri="{FF2B5EF4-FFF2-40B4-BE49-F238E27FC236}">
                    <a16:creationId xmlns:a16="http://schemas.microsoft.com/office/drawing/2014/main" id="{7E91096F-72A7-40D5-8D94-E473A526218C}"/>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8" name="Freeform: Shape 247">
                <a:extLst>
                  <a:ext uri="{FF2B5EF4-FFF2-40B4-BE49-F238E27FC236}">
                    <a16:creationId xmlns:a16="http://schemas.microsoft.com/office/drawing/2014/main" id="{0EB75445-3187-4401-86FD-A85FA620C85F}"/>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9" name="Freeform: Shape 248">
                <a:extLst>
                  <a:ext uri="{FF2B5EF4-FFF2-40B4-BE49-F238E27FC236}">
                    <a16:creationId xmlns:a16="http://schemas.microsoft.com/office/drawing/2014/main" id="{1D95CA2E-E941-4D26-B91B-7CDAE8112AC0}"/>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0" name="Freeform: Shape 249">
                <a:extLst>
                  <a:ext uri="{FF2B5EF4-FFF2-40B4-BE49-F238E27FC236}">
                    <a16:creationId xmlns:a16="http://schemas.microsoft.com/office/drawing/2014/main" id="{8A8CFFAC-749B-484A-8C17-634131D9C095}"/>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1" name="Freeform: Shape 250">
                <a:extLst>
                  <a:ext uri="{FF2B5EF4-FFF2-40B4-BE49-F238E27FC236}">
                    <a16:creationId xmlns:a16="http://schemas.microsoft.com/office/drawing/2014/main" id="{3125F4A7-EAFB-49D2-848F-8D0C044BE27B}"/>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2" name="Freeform: Shape 251">
                <a:extLst>
                  <a:ext uri="{FF2B5EF4-FFF2-40B4-BE49-F238E27FC236}">
                    <a16:creationId xmlns:a16="http://schemas.microsoft.com/office/drawing/2014/main" id="{B9B9B3BB-4B8E-4C75-96EA-4C2048C6F232}"/>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3" name="Freeform: Shape 252">
                <a:extLst>
                  <a:ext uri="{FF2B5EF4-FFF2-40B4-BE49-F238E27FC236}">
                    <a16:creationId xmlns:a16="http://schemas.microsoft.com/office/drawing/2014/main" id="{9017FF82-4E07-4642-AD9E-BB96D42BD639}"/>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4" name="Freeform: Shape 253">
                <a:extLst>
                  <a:ext uri="{FF2B5EF4-FFF2-40B4-BE49-F238E27FC236}">
                    <a16:creationId xmlns:a16="http://schemas.microsoft.com/office/drawing/2014/main" id="{6B1971AE-14DC-4045-882C-6B2E0CE3B16B}"/>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5" name="Freeform: Shape 254">
                <a:extLst>
                  <a:ext uri="{FF2B5EF4-FFF2-40B4-BE49-F238E27FC236}">
                    <a16:creationId xmlns:a16="http://schemas.microsoft.com/office/drawing/2014/main" id="{AA8CD457-0651-4ECC-81C7-C21EE779EDDA}"/>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6" name="Freeform: Shape 255">
                <a:extLst>
                  <a:ext uri="{FF2B5EF4-FFF2-40B4-BE49-F238E27FC236}">
                    <a16:creationId xmlns:a16="http://schemas.microsoft.com/office/drawing/2014/main" id="{65833210-69A5-47FF-8EA9-99D9E28B8D6D}"/>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7" name="Freeform: Shape 256">
                <a:extLst>
                  <a:ext uri="{FF2B5EF4-FFF2-40B4-BE49-F238E27FC236}">
                    <a16:creationId xmlns:a16="http://schemas.microsoft.com/office/drawing/2014/main" id="{C04C7A32-9FAA-4F63-9C56-4924343522E5}"/>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8" name="Freeform: Shape 257">
                <a:extLst>
                  <a:ext uri="{FF2B5EF4-FFF2-40B4-BE49-F238E27FC236}">
                    <a16:creationId xmlns:a16="http://schemas.microsoft.com/office/drawing/2014/main" id="{49DC777D-C77C-4470-B4AF-C884887B0C9C}"/>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9" name="Freeform: Shape 258">
                <a:extLst>
                  <a:ext uri="{FF2B5EF4-FFF2-40B4-BE49-F238E27FC236}">
                    <a16:creationId xmlns:a16="http://schemas.microsoft.com/office/drawing/2014/main" id="{158BF1D0-C876-400E-A139-5CE34D9B7581}"/>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0" name="Freeform: Shape 259">
                <a:extLst>
                  <a:ext uri="{FF2B5EF4-FFF2-40B4-BE49-F238E27FC236}">
                    <a16:creationId xmlns:a16="http://schemas.microsoft.com/office/drawing/2014/main" id="{12B92D7A-51EB-488C-8B4A-2DA48105CA0C}"/>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1" name="Freeform: Shape 260">
                <a:extLst>
                  <a:ext uri="{FF2B5EF4-FFF2-40B4-BE49-F238E27FC236}">
                    <a16:creationId xmlns:a16="http://schemas.microsoft.com/office/drawing/2014/main" id="{36F35362-EC6C-4B99-8EA0-B2E5F7E57544}"/>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2" name="Freeform: Shape 261">
                <a:extLst>
                  <a:ext uri="{FF2B5EF4-FFF2-40B4-BE49-F238E27FC236}">
                    <a16:creationId xmlns:a16="http://schemas.microsoft.com/office/drawing/2014/main" id="{E198CDFA-E8E4-4AB8-8152-70D0A9901701}"/>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3" name="Freeform: Shape 262">
                <a:extLst>
                  <a:ext uri="{FF2B5EF4-FFF2-40B4-BE49-F238E27FC236}">
                    <a16:creationId xmlns:a16="http://schemas.microsoft.com/office/drawing/2014/main" id="{0A6E867E-E4D5-4962-B1E3-40C1EBAD4540}"/>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4" name="Freeform: Shape 263">
                <a:extLst>
                  <a:ext uri="{FF2B5EF4-FFF2-40B4-BE49-F238E27FC236}">
                    <a16:creationId xmlns:a16="http://schemas.microsoft.com/office/drawing/2014/main" id="{80E476FD-96DE-446C-867F-9D329645237F}"/>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5" name="Freeform: Shape 264">
                <a:extLst>
                  <a:ext uri="{FF2B5EF4-FFF2-40B4-BE49-F238E27FC236}">
                    <a16:creationId xmlns:a16="http://schemas.microsoft.com/office/drawing/2014/main" id="{2A4B1DEE-9DE5-44FA-999C-35FC48FFD87B}"/>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6" name="Freeform: Shape 265">
                <a:extLst>
                  <a:ext uri="{FF2B5EF4-FFF2-40B4-BE49-F238E27FC236}">
                    <a16:creationId xmlns:a16="http://schemas.microsoft.com/office/drawing/2014/main" id="{B0466F5E-3E96-4F81-8A0D-03BE09971D09}"/>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7" name="Freeform: Shape 266">
                <a:extLst>
                  <a:ext uri="{FF2B5EF4-FFF2-40B4-BE49-F238E27FC236}">
                    <a16:creationId xmlns:a16="http://schemas.microsoft.com/office/drawing/2014/main" id="{7F10273E-D499-4A93-806B-29552CFEAB94}"/>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8" name="Freeform: Shape 267">
                <a:extLst>
                  <a:ext uri="{FF2B5EF4-FFF2-40B4-BE49-F238E27FC236}">
                    <a16:creationId xmlns:a16="http://schemas.microsoft.com/office/drawing/2014/main" id="{9F109E66-58F5-49F9-A8FA-C2C6B9D3314D}"/>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9" name="Freeform: Shape 268">
                <a:extLst>
                  <a:ext uri="{FF2B5EF4-FFF2-40B4-BE49-F238E27FC236}">
                    <a16:creationId xmlns:a16="http://schemas.microsoft.com/office/drawing/2014/main" id="{BEFEAFE3-481D-4BD8-8E0E-FD2D6514759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0" name="Freeform: Shape 269">
                <a:extLst>
                  <a:ext uri="{FF2B5EF4-FFF2-40B4-BE49-F238E27FC236}">
                    <a16:creationId xmlns:a16="http://schemas.microsoft.com/office/drawing/2014/main" id="{4D9F94D2-04D5-4055-ABB3-12E2D54D9168}"/>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1" name="Freeform: Shape 270">
                <a:extLst>
                  <a:ext uri="{FF2B5EF4-FFF2-40B4-BE49-F238E27FC236}">
                    <a16:creationId xmlns:a16="http://schemas.microsoft.com/office/drawing/2014/main" id="{8DF12218-DA8B-4C9D-AC25-6E4EB9E5157A}"/>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2" name="Freeform: Shape 271">
                <a:extLst>
                  <a:ext uri="{FF2B5EF4-FFF2-40B4-BE49-F238E27FC236}">
                    <a16:creationId xmlns:a16="http://schemas.microsoft.com/office/drawing/2014/main" id="{0EBFC3D4-98BB-45EA-B787-42AD1392C199}"/>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3" name="Freeform: Shape 272">
                <a:extLst>
                  <a:ext uri="{FF2B5EF4-FFF2-40B4-BE49-F238E27FC236}">
                    <a16:creationId xmlns:a16="http://schemas.microsoft.com/office/drawing/2014/main" id="{B012490F-C6CB-4B2B-ACEE-164410E430AA}"/>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4" name="Freeform: Shape 273">
                <a:extLst>
                  <a:ext uri="{FF2B5EF4-FFF2-40B4-BE49-F238E27FC236}">
                    <a16:creationId xmlns:a16="http://schemas.microsoft.com/office/drawing/2014/main" id="{C8A0CEBF-7017-4AE8-B110-4FB98A0931A1}"/>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5" name="Freeform: Shape 274">
                <a:extLst>
                  <a:ext uri="{FF2B5EF4-FFF2-40B4-BE49-F238E27FC236}">
                    <a16:creationId xmlns:a16="http://schemas.microsoft.com/office/drawing/2014/main" id="{BFB90B3C-B2E2-41FC-852F-20935BD58D3F}"/>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6" name="Freeform: Shape 275">
                <a:extLst>
                  <a:ext uri="{FF2B5EF4-FFF2-40B4-BE49-F238E27FC236}">
                    <a16:creationId xmlns:a16="http://schemas.microsoft.com/office/drawing/2014/main" id="{AD216D02-05DA-4573-8119-B89DD39D163C}"/>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7" name="Freeform: Shape 276">
                <a:extLst>
                  <a:ext uri="{FF2B5EF4-FFF2-40B4-BE49-F238E27FC236}">
                    <a16:creationId xmlns:a16="http://schemas.microsoft.com/office/drawing/2014/main" id="{4AD95CA3-812D-4706-A483-37C60CEFCF96}"/>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8" name="Freeform: Shape 277">
                <a:extLst>
                  <a:ext uri="{FF2B5EF4-FFF2-40B4-BE49-F238E27FC236}">
                    <a16:creationId xmlns:a16="http://schemas.microsoft.com/office/drawing/2014/main" id="{ED7350CE-E616-42AC-8E07-41E9A7A07CA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9" name="Freeform: Shape 278">
                <a:extLst>
                  <a:ext uri="{FF2B5EF4-FFF2-40B4-BE49-F238E27FC236}">
                    <a16:creationId xmlns:a16="http://schemas.microsoft.com/office/drawing/2014/main" id="{87A359AE-1FD7-4EC0-9759-55B2173A6EFD}"/>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0" name="Freeform: Shape 279">
                <a:extLst>
                  <a:ext uri="{FF2B5EF4-FFF2-40B4-BE49-F238E27FC236}">
                    <a16:creationId xmlns:a16="http://schemas.microsoft.com/office/drawing/2014/main" id="{97A88E14-719D-4D47-A0A1-80D6780E8EED}"/>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1" name="Freeform: Shape 280">
                <a:extLst>
                  <a:ext uri="{FF2B5EF4-FFF2-40B4-BE49-F238E27FC236}">
                    <a16:creationId xmlns:a16="http://schemas.microsoft.com/office/drawing/2014/main" id="{D16E2313-CE29-4A31-AC81-790178F4746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2" name="Freeform: Shape 281">
                <a:extLst>
                  <a:ext uri="{FF2B5EF4-FFF2-40B4-BE49-F238E27FC236}">
                    <a16:creationId xmlns:a16="http://schemas.microsoft.com/office/drawing/2014/main" id="{1D1C4F29-D833-4964-B939-3B727AE1EA41}"/>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3" name="Freeform: Shape 282">
                <a:extLst>
                  <a:ext uri="{FF2B5EF4-FFF2-40B4-BE49-F238E27FC236}">
                    <a16:creationId xmlns:a16="http://schemas.microsoft.com/office/drawing/2014/main" id="{4AAC2964-5640-4A4F-AF95-C44533263206}"/>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4" name="Freeform: Shape 283">
                <a:extLst>
                  <a:ext uri="{FF2B5EF4-FFF2-40B4-BE49-F238E27FC236}">
                    <a16:creationId xmlns:a16="http://schemas.microsoft.com/office/drawing/2014/main" id="{234E3EAE-3024-4122-B3C9-D19EF89411B2}"/>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5" name="Freeform: Shape 284">
                <a:extLst>
                  <a:ext uri="{FF2B5EF4-FFF2-40B4-BE49-F238E27FC236}">
                    <a16:creationId xmlns:a16="http://schemas.microsoft.com/office/drawing/2014/main" id="{28FD952A-B49E-4AFD-BE46-A826C893BA2B}"/>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6" name="Freeform: Shape 285">
                <a:extLst>
                  <a:ext uri="{FF2B5EF4-FFF2-40B4-BE49-F238E27FC236}">
                    <a16:creationId xmlns:a16="http://schemas.microsoft.com/office/drawing/2014/main" id="{A8F11D09-106F-4800-8537-1511F52735A8}"/>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7" name="Freeform: Shape 286">
                <a:extLst>
                  <a:ext uri="{FF2B5EF4-FFF2-40B4-BE49-F238E27FC236}">
                    <a16:creationId xmlns:a16="http://schemas.microsoft.com/office/drawing/2014/main" id="{628B2A9C-BF81-4C2A-A82F-094822D91962}"/>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8" name="Freeform: Shape 287">
                <a:extLst>
                  <a:ext uri="{FF2B5EF4-FFF2-40B4-BE49-F238E27FC236}">
                    <a16:creationId xmlns:a16="http://schemas.microsoft.com/office/drawing/2014/main" id="{67DB4930-228B-47AF-AAF7-1BF8F1B48A13}"/>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9" name="Freeform: Shape 288">
                <a:extLst>
                  <a:ext uri="{FF2B5EF4-FFF2-40B4-BE49-F238E27FC236}">
                    <a16:creationId xmlns:a16="http://schemas.microsoft.com/office/drawing/2014/main" id="{5C000D14-C33C-4ABC-8859-916548DDFFB4}"/>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0" name="Freeform: Shape 289">
                <a:extLst>
                  <a:ext uri="{FF2B5EF4-FFF2-40B4-BE49-F238E27FC236}">
                    <a16:creationId xmlns:a16="http://schemas.microsoft.com/office/drawing/2014/main" id="{EFD3C8C8-BB59-449C-B55E-01F014FF2BD1}"/>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1" name="Freeform: Shape 290">
                <a:extLst>
                  <a:ext uri="{FF2B5EF4-FFF2-40B4-BE49-F238E27FC236}">
                    <a16:creationId xmlns:a16="http://schemas.microsoft.com/office/drawing/2014/main" id="{F67091D2-B1F6-4D9C-BE4A-EE3988A464AF}"/>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2" name="Freeform: Shape 291">
                <a:extLst>
                  <a:ext uri="{FF2B5EF4-FFF2-40B4-BE49-F238E27FC236}">
                    <a16:creationId xmlns:a16="http://schemas.microsoft.com/office/drawing/2014/main" id="{E696DB2D-BF32-49CF-A3D0-B5BCFFFC3A7C}"/>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3" name="Freeform: Shape 292">
                <a:extLst>
                  <a:ext uri="{FF2B5EF4-FFF2-40B4-BE49-F238E27FC236}">
                    <a16:creationId xmlns:a16="http://schemas.microsoft.com/office/drawing/2014/main" id="{DA9DFC77-4503-4E27-81F8-4EC423EE7F26}"/>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4" name="Freeform: Shape 293">
                <a:extLst>
                  <a:ext uri="{FF2B5EF4-FFF2-40B4-BE49-F238E27FC236}">
                    <a16:creationId xmlns:a16="http://schemas.microsoft.com/office/drawing/2014/main" id="{C9750606-8257-49A8-BAC6-8AF5245F225F}"/>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5" name="Freeform: Shape 294">
                <a:extLst>
                  <a:ext uri="{FF2B5EF4-FFF2-40B4-BE49-F238E27FC236}">
                    <a16:creationId xmlns:a16="http://schemas.microsoft.com/office/drawing/2014/main" id="{1FAF9961-6FEB-4F37-AA12-4123C2F348CF}"/>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6" name="Freeform: Shape 295">
                <a:extLst>
                  <a:ext uri="{FF2B5EF4-FFF2-40B4-BE49-F238E27FC236}">
                    <a16:creationId xmlns:a16="http://schemas.microsoft.com/office/drawing/2014/main" id="{ECEB85EF-07A3-4915-972B-41652BD77A0A}"/>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7" name="Freeform: Shape 296">
                <a:extLst>
                  <a:ext uri="{FF2B5EF4-FFF2-40B4-BE49-F238E27FC236}">
                    <a16:creationId xmlns:a16="http://schemas.microsoft.com/office/drawing/2014/main" id="{70E3C169-E198-408B-8C0B-6D107638EEA4}"/>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8" name="Freeform: Shape 297">
                <a:extLst>
                  <a:ext uri="{FF2B5EF4-FFF2-40B4-BE49-F238E27FC236}">
                    <a16:creationId xmlns:a16="http://schemas.microsoft.com/office/drawing/2014/main" id="{F55D2648-69AF-4F06-B4E2-ED7EB64562C0}"/>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9" name="Freeform: Shape 298">
                <a:extLst>
                  <a:ext uri="{FF2B5EF4-FFF2-40B4-BE49-F238E27FC236}">
                    <a16:creationId xmlns:a16="http://schemas.microsoft.com/office/drawing/2014/main" id="{808EE613-DBD4-40A5-B2FC-FFE52B379596}"/>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0" name="Freeform: Shape 299">
                <a:extLst>
                  <a:ext uri="{FF2B5EF4-FFF2-40B4-BE49-F238E27FC236}">
                    <a16:creationId xmlns:a16="http://schemas.microsoft.com/office/drawing/2014/main" id="{5CF13D94-C51E-4F0C-93ED-89C74D5967D4}"/>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1" name="Freeform: Shape 300">
                <a:extLst>
                  <a:ext uri="{FF2B5EF4-FFF2-40B4-BE49-F238E27FC236}">
                    <a16:creationId xmlns:a16="http://schemas.microsoft.com/office/drawing/2014/main" id="{D02372BC-9E3F-430B-9E13-B750B7548287}"/>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2" name="Freeform: Shape 301">
                <a:extLst>
                  <a:ext uri="{FF2B5EF4-FFF2-40B4-BE49-F238E27FC236}">
                    <a16:creationId xmlns:a16="http://schemas.microsoft.com/office/drawing/2014/main" id="{5CC5A4DF-827D-4F25-A560-89C50AFC96F9}"/>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3" name="Freeform: Shape 302">
                <a:extLst>
                  <a:ext uri="{FF2B5EF4-FFF2-40B4-BE49-F238E27FC236}">
                    <a16:creationId xmlns:a16="http://schemas.microsoft.com/office/drawing/2014/main" id="{C664ED74-3F99-4CD6-9B08-8C66D3C2384C}"/>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4" name="Freeform: Shape 303">
                <a:extLst>
                  <a:ext uri="{FF2B5EF4-FFF2-40B4-BE49-F238E27FC236}">
                    <a16:creationId xmlns:a16="http://schemas.microsoft.com/office/drawing/2014/main" id="{A366A050-ABC8-404E-9D19-88C1BFD746AD}"/>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5" name="Freeform: Shape 304">
                <a:extLst>
                  <a:ext uri="{FF2B5EF4-FFF2-40B4-BE49-F238E27FC236}">
                    <a16:creationId xmlns:a16="http://schemas.microsoft.com/office/drawing/2014/main" id="{E54F9189-EFA8-450C-9A79-2642C2815DC1}"/>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6" name="Freeform: Shape 305">
                <a:extLst>
                  <a:ext uri="{FF2B5EF4-FFF2-40B4-BE49-F238E27FC236}">
                    <a16:creationId xmlns:a16="http://schemas.microsoft.com/office/drawing/2014/main" id="{83474EF4-3910-4D27-8CE9-6B0571690FB0}"/>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7" name="Freeform: Shape 306">
                <a:extLst>
                  <a:ext uri="{FF2B5EF4-FFF2-40B4-BE49-F238E27FC236}">
                    <a16:creationId xmlns:a16="http://schemas.microsoft.com/office/drawing/2014/main" id="{07AF992F-ECBF-4DC7-AAD7-C89A905F51C3}"/>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8" name="Freeform: Shape 307">
                <a:extLst>
                  <a:ext uri="{FF2B5EF4-FFF2-40B4-BE49-F238E27FC236}">
                    <a16:creationId xmlns:a16="http://schemas.microsoft.com/office/drawing/2014/main" id="{8DF44771-0BBE-4ABF-A1A0-4F21168E9496}"/>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9" name="Freeform: Shape 308">
                <a:extLst>
                  <a:ext uri="{FF2B5EF4-FFF2-40B4-BE49-F238E27FC236}">
                    <a16:creationId xmlns:a16="http://schemas.microsoft.com/office/drawing/2014/main" id="{A83A06AC-4FF7-4E63-8018-3EC97686E21C}"/>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0" name="Freeform: Shape 309">
                <a:extLst>
                  <a:ext uri="{FF2B5EF4-FFF2-40B4-BE49-F238E27FC236}">
                    <a16:creationId xmlns:a16="http://schemas.microsoft.com/office/drawing/2014/main" id="{CF2D1DA8-92C8-41E9-B8CA-AA39868CBF09}"/>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1" name="Freeform: Shape 310">
                <a:extLst>
                  <a:ext uri="{FF2B5EF4-FFF2-40B4-BE49-F238E27FC236}">
                    <a16:creationId xmlns:a16="http://schemas.microsoft.com/office/drawing/2014/main" id="{CE7EB8CC-07A4-47A7-928A-8984C4706850}"/>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2" name="Freeform: Shape 311">
                <a:extLst>
                  <a:ext uri="{FF2B5EF4-FFF2-40B4-BE49-F238E27FC236}">
                    <a16:creationId xmlns:a16="http://schemas.microsoft.com/office/drawing/2014/main" id="{DD8F57F4-0054-4907-A5A4-FEA9B509AD36}"/>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3" name="Freeform: Shape 312">
                <a:extLst>
                  <a:ext uri="{FF2B5EF4-FFF2-40B4-BE49-F238E27FC236}">
                    <a16:creationId xmlns:a16="http://schemas.microsoft.com/office/drawing/2014/main" id="{60ED5BA9-E036-40AE-A6CC-0DECB39D5A46}"/>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4" name="Freeform: Shape 313">
                <a:extLst>
                  <a:ext uri="{FF2B5EF4-FFF2-40B4-BE49-F238E27FC236}">
                    <a16:creationId xmlns:a16="http://schemas.microsoft.com/office/drawing/2014/main" id="{0FD10507-E725-4668-A9B2-F1C23A57A161}"/>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5" name="Freeform: Shape 314">
                <a:extLst>
                  <a:ext uri="{FF2B5EF4-FFF2-40B4-BE49-F238E27FC236}">
                    <a16:creationId xmlns:a16="http://schemas.microsoft.com/office/drawing/2014/main" id="{D1C0A19B-7E91-4068-9AA4-14FA512E22BD}"/>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6" name="Freeform: Shape 315">
                <a:extLst>
                  <a:ext uri="{FF2B5EF4-FFF2-40B4-BE49-F238E27FC236}">
                    <a16:creationId xmlns:a16="http://schemas.microsoft.com/office/drawing/2014/main" id="{280850D2-6E89-4131-9FB7-A009F965BDEB}"/>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7" name="Freeform: Shape 316">
                <a:extLst>
                  <a:ext uri="{FF2B5EF4-FFF2-40B4-BE49-F238E27FC236}">
                    <a16:creationId xmlns:a16="http://schemas.microsoft.com/office/drawing/2014/main" id="{9FE1F233-525B-490D-92CE-E84B86136916}"/>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8" name="Freeform: Shape 317">
                <a:extLst>
                  <a:ext uri="{FF2B5EF4-FFF2-40B4-BE49-F238E27FC236}">
                    <a16:creationId xmlns:a16="http://schemas.microsoft.com/office/drawing/2014/main" id="{7181D01C-96B5-44C1-A386-30CE0F738E0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9" name="Freeform: Shape 318">
                <a:extLst>
                  <a:ext uri="{FF2B5EF4-FFF2-40B4-BE49-F238E27FC236}">
                    <a16:creationId xmlns:a16="http://schemas.microsoft.com/office/drawing/2014/main" id="{E2B633A1-C30D-4403-AC8F-43AC6B9B7EA1}"/>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0" name="Freeform: Shape 319">
                <a:extLst>
                  <a:ext uri="{FF2B5EF4-FFF2-40B4-BE49-F238E27FC236}">
                    <a16:creationId xmlns:a16="http://schemas.microsoft.com/office/drawing/2014/main" id="{6A8ADFAF-7B99-4AF5-8AD0-6F6396B1E2AC}"/>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1" name="Freeform: Shape 320">
                <a:extLst>
                  <a:ext uri="{FF2B5EF4-FFF2-40B4-BE49-F238E27FC236}">
                    <a16:creationId xmlns:a16="http://schemas.microsoft.com/office/drawing/2014/main" id="{BF24EED6-9FF6-4D3B-B888-7C128BA748FD}"/>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2" name="Freeform: Shape 321">
                <a:extLst>
                  <a:ext uri="{FF2B5EF4-FFF2-40B4-BE49-F238E27FC236}">
                    <a16:creationId xmlns:a16="http://schemas.microsoft.com/office/drawing/2014/main" id="{6120BD91-6B39-4427-90EE-7F3AA46700A4}"/>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3" name="Freeform: Shape 322">
                <a:extLst>
                  <a:ext uri="{FF2B5EF4-FFF2-40B4-BE49-F238E27FC236}">
                    <a16:creationId xmlns:a16="http://schemas.microsoft.com/office/drawing/2014/main" id="{99BA16F9-242B-4140-BC3F-17E348414733}"/>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4" name="Freeform: Shape 323">
                <a:extLst>
                  <a:ext uri="{FF2B5EF4-FFF2-40B4-BE49-F238E27FC236}">
                    <a16:creationId xmlns:a16="http://schemas.microsoft.com/office/drawing/2014/main" id="{814ACF54-DEC1-429C-85FA-022FE7302222}"/>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5" name="Freeform: Shape 324">
                <a:extLst>
                  <a:ext uri="{FF2B5EF4-FFF2-40B4-BE49-F238E27FC236}">
                    <a16:creationId xmlns:a16="http://schemas.microsoft.com/office/drawing/2014/main" id="{8E30803D-601A-44AA-8D2C-F89DB4ADF487}"/>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6" name="Freeform: Shape 325">
                <a:extLst>
                  <a:ext uri="{FF2B5EF4-FFF2-40B4-BE49-F238E27FC236}">
                    <a16:creationId xmlns:a16="http://schemas.microsoft.com/office/drawing/2014/main" id="{4E6EEE87-0C42-4413-8EA5-706C464D32B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7" name="Freeform: Shape 326">
                <a:extLst>
                  <a:ext uri="{FF2B5EF4-FFF2-40B4-BE49-F238E27FC236}">
                    <a16:creationId xmlns:a16="http://schemas.microsoft.com/office/drawing/2014/main" id="{0832DF18-6AAF-4499-8D30-5A79B18EC003}"/>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8" name="Freeform: Shape 327">
                <a:extLst>
                  <a:ext uri="{FF2B5EF4-FFF2-40B4-BE49-F238E27FC236}">
                    <a16:creationId xmlns:a16="http://schemas.microsoft.com/office/drawing/2014/main" id="{4AD66F08-011B-4A20-B1E5-D3A9A35AA4EB}"/>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9" name="Freeform: Shape 328">
                <a:extLst>
                  <a:ext uri="{FF2B5EF4-FFF2-40B4-BE49-F238E27FC236}">
                    <a16:creationId xmlns:a16="http://schemas.microsoft.com/office/drawing/2014/main" id="{BBD23BB3-08F2-47BC-B141-4E6ED9492AA2}"/>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0" name="Freeform: Shape 329">
                <a:extLst>
                  <a:ext uri="{FF2B5EF4-FFF2-40B4-BE49-F238E27FC236}">
                    <a16:creationId xmlns:a16="http://schemas.microsoft.com/office/drawing/2014/main" id="{B3CE711A-2069-42C1-98C4-4508B5943F6A}"/>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1" name="Freeform: Shape 330">
                <a:extLst>
                  <a:ext uri="{FF2B5EF4-FFF2-40B4-BE49-F238E27FC236}">
                    <a16:creationId xmlns:a16="http://schemas.microsoft.com/office/drawing/2014/main" id="{26B8F21B-C222-4784-8D4C-7D5D24EA1F38}"/>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2" name="Freeform: Shape 331">
                <a:extLst>
                  <a:ext uri="{FF2B5EF4-FFF2-40B4-BE49-F238E27FC236}">
                    <a16:creationId xmlns:a16="http://schemas.microsoft.com/office/drawing/2014/main" id="{58C4C653-04CF-45EA-92F4-3B76B0AA9719}"/>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3" name="Freeform: Shape 332">
                <a:extLst>
                  <a:ext uri="{FF2B5EF4-FFF2-40B4-BE49-F238E27FC236}">
                    <a16:creationId xmlns:a16="http://schemas.microsoft.com/office/drawing/2014/main" id="{755FD61D-1008-46FD-86B1-4F633814A453}"/>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4" name="Freeform: Shape 333">
                <a:extLst>
                  <a:ext uri="{FF2B5EF4-FFF2-40B4-BE49-F238E27FC236}">
                    <a16:creationId xmlns:a16="http://schemas.microsoft.com/office/drawing/2014/main" id="{A3DBC891-2610-4AC1-B1D3-806E504EF435}"/>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5" name="Freeform: Shape 334">
                <a:extLst>
                  <a:ext uri="{FF2B5EF4-FFF2-40B4-BE49-F238E27FC236}">
                    <a16:creationId xmlns:a16="http://schemas.microsoft.com/office/drawing/2014/main" id="{4D9F77CB-AC06-45E2-B791-BA0A7FC6A6C5}"/>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6" name="Freeform: Shape 335">
                <a:extLst>
                  <a:ext uri="{FF2B5EF4-FFF2-40B4-BE49-F238E27FC236}">
                    <a16:creationId xmlns:a16="http://schemas.microsoft.com/office/drawing/2014/main" id="{9006458F-4478-468F-ADDA-3A1A260F2798}"/>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7" name="Freeform: Shape 336">
                <a:extLst>
                  <a:ext uri="{FF2B5EF4-FFF2-40B4-BE49-F238E27FC236}">
                    <a16:creationId xmlns:a16="http://schemas.microsoft.com/office/drawing/2014/main" id="{366818E9-6C2E-4220-8542-BD64F8B7EE81}"/>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8" name="Freeform: Shape 337">
                <a:extLst>
                  <a:ext uri="{FF2B5EF4-FFF2-40B4-BE49-F238E27FC236}">
                    <a16:creationId xmlns:a16="http://schemas.microsoft.com/office/drawing/2014/main" id="{BD7BF3C8-FAD3-44BA-A91A-7FCE6DCE83E9}"/>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9" name="Freeform: Shape 338">
                <a:extLst>
                  <a:ext uri="{FF2B5EF4-FFF2-40B4-BE49-F238E27FC236}">
                    <a16:creationId xmlns:a16="http://schemas.microsoft.com/office/drawing/2014/main" id="{A675950D-FE3F-4100-8304-02525FC59CA4}"/>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0" name="Freeform: Shape 339">
                <a:extLst>
                  <a:ext uri="{FF2B5EF4-FFF2-40B4-BE49-F238E27FC236}">
                    <a16:creationId xmlns:a16="http://schemas.microsoft.com/office/drawing/2014/main" id="{67959628-A9E4-4868-B5C4-02A208D9EABC}"/>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1" name="Freeform: Shape 340">
                <a:extLst>
                  <a:ext uri="{FF2B5EF4-FFF2-40B4-BE49-F238E27FC236}">
                    <a16:creationId xmlns:a16="http://schemas.microsoft.com/office/drawing/2014/main" id="{ADECC7F1-0F45-486A-A990-EB276BB3384F}"/>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2" name="Freeform: Shape 341">
                <a:extLst>
                  <a:ext uri="{FF2B5EF4-FFF2-40B4-BE49-F238E27FC236}">
                    <a16:creationId xmlns:a16="http://schemas.microsoft.com/office/drawing/2014/main" id="{1245F143-DC77-4399-A4A7-A1F3B391803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3" name="Freeform: Shape 342">
                <a:extLst>
                  <a:ext uri="{FF2B5EF4-FFF2-40B4-BE49-F238E27FC236}">
                    <a16:creationId xmlns:a16="http://schemas.microsoft.com/office/drawing/2014/main" id="{475F08F8-55E9-4206-9AAE-E916FC31406E}"/>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4" name="Freeform: Shape 343">
                <a:extLst>
                  <a:ext uri="{FF2B5EF4-FFF2-40B4-BE49-F238E27FC236}">
                    <a16:creationId xmlns:a16="http://schemas.microsoft.com/office/drawing/2014/main" id="{B161936D-1B88-4DE0-9773-06D8E71E803C}"/>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5" name="Freeform: Shape 344">
                <a:extLst>
                  <a:ext uri="{FF2B5EF4-FFF2-40B4-BE49-F238E27FC236}">
                    <a16:creationId xmlns:a16="http://schemas.microsoft.com/office/drawing/2014/main" id="{D9EA60CC-AC1F-49D4-94B1-48FD127B43A7}"/>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6" name="Freeform: Shape 345">
                <a:extLst>
                  <a:ext uri="{FF2B5EF4-FFF2-40B4-BE49-F238E27FC236}">
                    <a16:creationId xmlns:a16="http://schemas.microsoft.com/office/drawing/2014/main" id="{56AE36DF-ED72-4751-A123-9AD7BA0CEEE0}"/>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7" name="Freeform: Shape 346">
                <a:extLst>
                  <a:ext uri="{FF2B5EF4-FFF2-40B4-BE49-F238E27FC236}">
                    <a16:creationId xmlns:a16="http://schemas.microsoft.com/office/drawing/2014/main" id="{856DA2E5-CBAE-4B4F-A30B-DFC1EE9B592C}"/>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8" name="Freeform: Shape 347">
                <a:extLst>
                  <a:ext uri="{FF2B5EF4-FFF2-40B4-BE49-F238E27FC236}">
                    <a16:creationId xmlns:a16="http://schemas.microsoft.com/office/drawing/2014/main" id="{5E60101A-81EF-48E2-B67D-EB8847278D98}"/>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9" name="Freeform: Shape 348">
                <a:extLst>
                  <a:ext uri="{FF2B5EF4-FFF2-40B4-BE49-F238E27FC236}">
                    <a16:creationId xmlns:a16="http://schemas.microsoft.com/office/drawing/2014/main" id="{623BF631-A52C-4AAD-B012-1FD678A1F657}"/>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0" name="Freeform: Shape 349">
                <a:extLst>
                  <a:ext uri="{FF2B5EF4-FFF2-40B4-BE49-F238E27FC236}">
                    <a16:creationId xmlns:a16="http://schemas.microsoft.com/office/drawing/2014/main" id="{3BA8C092-E3E4-4EA7-A73A-3BB13B493E2D}"/>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1" name="Freeform: Shape 350">
                <a:extLst>
                  <a:ext uri="{FF2B5EF4-FFF2-40B4-BE49-F238E27FC236}">
                    <a16:creationId xmlns:a16="http://schemas.microsoft.com/office/drawing/2014/main" id="{E4D5F4C5-FFAD-41D1-9E66-8DEA9AE3C68A}"/>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2" name="Freeform: Shape 351">
                <a:extLst>
                  <a:ext uri="{FF2B5EF4-FFF2-40B4-BE49-F238E27FC236}">
                    <a16:creationId xmlns:a16="http://schemas.microsoft.com/office/drawing/2014/main" id="{1B80E2AD-D598-4076-9A70-3FF60D761AAE}"/>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3" name="Freeform: Shape 352">
                <a:extLst>
                  <a:ext uri="{FF2B5EF4-FFF2-40B4-BE49-F238E27FC236}">
                    <a16:creationId xmlns:a16="http://schemas.microsoft.com/office/drawing/2014/main" id="{1E139F40-06E7-4E2F-A479-392BC2D27152}"/>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4" name="Freeform: Shape 353">
                <a:extLst>
                  <a:ext uri="{FF2B5EF4-FFF2-40B4-BE49-F238E27FC236}">
                    <a16:creationId xmlns:a16="http://schemas.microsoft.com/office/drawing/2014/main" id="{57B33B74-723F-44E4-8CF7-F68B6BBEE243}"/>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5" name="Freeform: Shape 354">
                <a:extLst>
                  <a:ext uri="{FF2B5EF4-FFF2-40B4-BE49-F238E27FC236}">
                    <a16:creationId xmlns:a16="http://schemas.microsoft.com/office/drawing/2014/main" id="{3300C380-880A-440E-AD73-941A859A69BF}"/>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6" name="Freeform: Shape 355">
                <a:extLst>
                  <a:ext uri="{FF2B5EF4-FFF2-40B4-BE49-F238E27FC236}">
                    <a16:creationId xmlns:a16="http://schemas.microsoft.com/office/drawing/2014/main" id="{8649CE7C-4F6C-4C19-9A37-881B022144B8}"/>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7" name="Freeform: Shape 356">
                <a:extLst>
                  <a:ext uri="{FF2B5EF4-FFF2-40B4-BE49-F238E27FC236}">
                    <a16:creationId xmlns:a16="http://schemas.microsoft.com/office/drawing/2014/main" id="{88A320C2-A1D9-4FC0-89CA-B951E12B32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19" name="Graphic 4">
              <a:extLst>
                <a:ext uri="{FF2B5EF4-FFF2-40B4-BE49-F238E27FC236}">
                  <a16:creationId xmlns:a16="http://schemas.microsoft.com/office/drawing/2014/main" id="{723EE676-95B0-40B5-BB3B-183555D2F1A1}"/>
                </a:ext>
              </a:extLst>
            </p:cNvPr>
            <p:cNvGrpSpPr/>
            <p:nvPr/>
          </p:nvGrpSpPr>
          <p:grpSpPr>
            <a:xfrm>
              <a:off x="10154386" y="4452483"/>
              <a:ext cx="1443404" cy="1443418"/>
              <a:chOff x="5734037" y="3067039"/>
              <a:chExt cx="724483" cy="724489"/>
            </a:xfrm>
            <a:grpFill/>
          </p:grpSpPr>
          <p:sp>
            <p:nvSpPr>
              <p:cNvPr id="20" name="Freeform: Shape 19">
                <a:extLst>
                  <a:ext uri="{FF2B5EF4-FFF2-40B4-BE49-F238E27FC236}">
                    <a16:creationId xmlns:a16="http://schemas.microsoft.com/office/drawing/2014/main" id="{13EE9E24-328D-4967-A7D6-9AD696D5C918}"/>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7F066982-3E06-46AC-8C85-3AA30F5EFDB9}"/>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E699AAE6-74C2-4138-8B31-465764562509}"/>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2FB875D4-122F-435D-8C34-5FA4B0BBE089}"/>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A1E1023F-42A9-42FC-86FB-4730DD3158D0}"/>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219FA068-A7DA-424C-81C0-CCA59AFF2910}"/>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 name="Freeform: Shape 25">
                <a:extLst>
                  <a:ext uri="{FF2B5EF4-FFF2-40B4-BE49-F238E27FC236}">
                    <a16:creationId xmlns:a16="http://schemas.microsoft.com/office/drawing/2014/main" id="{76050C48-FA99-47E4-9729-B386AD54EA47}"/>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 name="Freeform: Shape 26">
                <a:extLst>
                  <a:ext uri="{FF2B5EF4-FFF2-40B4-BE49-F238E27FC236}">
                    <a16:creationId xmlns:a16="http://schemas.microsoft.com/office/drawing/2014/main" id="{A327ECE9-CE51-4C29-9AFB-D740BC96774A}"/>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id="{3314F941-FE16-4684-AD11-40031407E28F}"/>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id="{A12ED5B2-85E7-4C0F-911D-84166633F6CF}"/>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E16B5A61-8CFF-4FDF-9B21-09C8297A4DAB}"/>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CE0A8595-93E1-4499-86A8-9B43B07C11D1}"/>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 name="Freeform: Shape 31">
                <a:extLst>
                  <a:ext uri="{FF2B5EF4-FFF2-40B4-BE49-F238E27FC236}">
                    <a16:creationId xmlns:a16="http://schemas.microsoft.com/office/drawing/2014/main" id="{2C380735-19C3-47FA-978D-3E9904679374}"/>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id="{CA6B2F2B-1750-4093-AD58-D2AA9CF8266F}"/>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 name="Freeform: Shape 33">
                <a:extLst>
                  <a:ext uri="{FF2B5EF4-FFF2-40B4-BE49-F238E27FC236}">
                    <a16:creationId xmlns:a16="http://schemas.microsoft.com/office/drawing/2014/main" id="{AB32A52B-3F30-43A0-88FD-9AB3DD78B0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 name="Freeform: Shape 34">
                <a:extLst>
                  <a:ext uri="{FF2B5EF4-FFF2-40B4-BE49-F238E27FC236}">
                    <a16:creationId xmlns:a16="http://schemas.microsoft.com/office/drawing/2014/main" id="{C94B2563-F4BE-4780-ABE8-8359DBB2371F}"/>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6" name="Freeform: Shape 35">
                <a:extLst>
                  <a:ext uri="{FF2B5EF4-FFF2-40B4-BE49-F238E27FC236}">
                    <a16:creationId xmlns:a16="http://schemas.microsoft.com/office/drawing/2014/main" id="{372DFDDB-1231-49CA-84CA-E4BE438A318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930DEA24-357A-4CE2-A894-9CC59149E6BB}"/>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id="{5334C62D-A806-464B-86FF-63BA4B4B7DB0}"/>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id="{DC0AE61D-5513-4496-AF95-4F1FA2D368B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7D604D00-5107-4CA5-8461-DBF2520C1636}"/>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id="{ABF1B949-6E40-46C3-BCE9-DA2A24C5D2AF}"/>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9C0D9DE4-3D59-4B4F-8054-99080988D424}"/>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DF2EC95B-927F-4B94-B878-CD68D0DC4E24}"/>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7001FEFB-AE24-4CF7-8EEF-084BCD466D8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459BD4F3-A5E1-4F7D-A7AB-EF6BED5BE889}"/>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id="{F1687F6E-4940-4782-A3A7-5C9C1552BF4B}"/>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BEC7FFDC-A904-44D2-8F0B-91A5C76CC514}"/>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EA15C8BC-5975-40E1-A988-EB34FBCF078A}"/>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371BAC0D-2BF9-4781-A7BB-06AA16D0E6C2}"/>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8FD04182-650D-498F-A066-FE4C0FA6DA1E}"/>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id="{6E839DFF-01B4-4B5E-9910-024EC8FE1DA7}"/>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0C100C3D-5A4C-4D50-AAEC-07A4457548DE}"/>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id="{C8647050-08AF-4BD8-87C4-CA230312901B}"/>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9A0F33E0-AADA-44E2-A5AC-31DF5EE3D381}"/>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id="{32C8FA1D-A02A-4388-9886-69EBC58C077E}"/>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id="{99421FD3-355A-4629-BFAD-527ECD82EE07}"/>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7" name="Freeform: Shape 56">
                <a:extLst>
                  <a:ext uri="{FF2B5EF4-FFF2-40B4-BE49-F238E27FC236}">
                    <a16:creationId xmlns:a16="http://schemas.microsoft.com/office/drawing/2014/main" id="{2AB71DCF-EB57-4B33-9FF7-11CA0CB96573}"/>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id="{CE86AA54-A444-4823-A6DC-491E77E34B4A}"/>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9" name="Freeform: Shape 58">
                <a:extLst>
                  <a:ext uri="{FF2B5EF4-FFF2-40B4-BE49-F238E27FC236}">
                    <a16:creationId xmlns:a16="http://schemas.microsoft.com/office/drawing/2014/main" id="{750E2DF6-23A6-4192-BD64-7997AABE595B}"/>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0" name="Freeform: Shape 59">
                <a:extLst>
                  <a:ext uri="{FF2B5EF4-FFF2-40B4-BE49-F238E27FC236}">
                    <a16:creationId xmlns:a16="http://schemas.microsoft.com/office/drawing/2014/main" id="{DC3D9758-1EA4-43A6-8375-DDED592A9AB6}"/>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1" name="Freeform: Shape 60">
                <a:extLst>
                  <a:ext uri="{FF2B5EF4-FFF2-40B4-BE49-F238E27FC236}">
                    <a16:creationId xmlns:a16="http://schemas.microsoft.com/office/drawing/2014/main" id="{1DFC1416-C64A-4C0B-8898-ABAABA0FCBC2}"/>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2" name="Freeform: Shape 61">
                <a:extLst>
                  <a:ext uri="{FF2B5EF4-FFF2-40B4-BE49-F238E27FC236}">
                    <a16:creationId xmlns:a16="http://schemas.microsoft.com/office/drawing/2014/main" id="{D2A221D1-7EAA-4907-A58E-8E81E7BA4748}"/>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3" name="Freeform: Shape 62">
                <a:extLst>
                  <a:ext uri="{FF2B5EF4-FFF2-40B4-BE49-F238E27FC236}">
                    <a16:creationId xmlns:a16="http://schemas.microsoft.com/office/drawing/2014/main" id="{AAC899B4-B060-44A9-9E5E-60A775CE2D41}"/>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4" name="Freeform: Shape 63">
                <a:extLst>
                  <a:ext uri="{FF2B5EF4-FFF2-40B4-BE49-F238E27FC236}">
                    <a16:creationId xmlns:a16="http://schemas.microsoft.com/office/drawing/2014/main" id="{F68A0E9C-6E97-4889-8C4E-1771D6465B4D}"/>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5" name="Freeform: Shape 64">
                <a:extLst>
                  <a:ext uri="{FF2B5EF4-FFF2-40B4-BE49-F238E27FC236}">
                    <a16:creationId xmlns:a16="http://schemas.microsoft.com/office/drawing/2014/main" id="{D705A29F-351D-4D7D-AB5F-B6A24011D559}"/>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6" name="Freeform: Shape 65">
                <a:extLst>
                  <a:ext uri="{FF2B5EF4-FFF2-40B4-BE49-F238E27FC236}">
                    <a16:creationId xmlns:a16="http://schemas.microsoft.com/office/drawing/2014/main" id="{EC0BB292-2828-40AB-A869-CF6D114F0630}"/>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7" name="Freeform: Shape 66">
                <a:extLst>
                  <a:ext uri="{FF2B5EF4-FFF2-40B4-BE49-F238E27FC236}">
                    <a16:creationId xmlns:a16="http://schemas.microsoft.com/office/drawing/2014/main" id="{78EEFC2A-B463-4C2F-8D33-BA746EEC561E}"/>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8" name="Freeform: Shape 67">
                <a:extLst>
                  <a:ext uri="{FF2B5EF4-FFF2-40B4-BE49-F238E27FC236}">
                    <a16:creationId xmlns:a16="http://schemas.microsoft.com/office/drawing/2014/main" id="{669784EC-901F-43E1-9785-CA274A2E37AE}"/>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9" name="Freeform: Shape 68">
                <a:extLst>
                  <a:ext uri="{FF2B5EF4-FFF2-40B4-BE49-F238E27FC236}">
                    <a16:creationId xmlns:a16="http://schemas.microsoft.com/office/drawing/2014/main" id="{EA79E5A7-5CA0-40FF-86F1-17C44CDA5EE3}"/>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0" name="Freeform: Shape 69">
                <a:extLst>
                  <a:ext uri="{FF2B5EF4-FFF2-40B4-BE49-F238E27FC236}">
                    <a16:creationId xmlns:a16="http://schemas.microsoft.com/office/drawing/2014/main" id="{CA733E24-831B-4F88-B794-2CBF062D1F34}"/>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1" name="Freeform: Shape 70">
                <a:extLst>
                  <a:ext uri="{FF2B5EF4-FFF2-40B4-BE49-F238E27FC236}">
                    <a16:creationId xmlns:a16="http://schemas.microsoft.com/office/drawing/2014/main" id="{6C529298-268D-4F6A-8278-B794C72F612D}"/>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2" name="Freeform: Shape 71">
                <a:extLst>
                  <a:ext uri="{FF2B5EF4-FFF2-40B4-BE49-F238E27FC236}">
                    <a16:creationId xmlns:a16="http://schemas.microsoft.com/office/drawing/2014/main" id="{9025A9CB-F748-49F6-BD88-DACA23F6D574}"/>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3" name="Freeform: Shape 72">
                <a:extLst>
                  <a:ext uri="{FF2B5EF4-FFF2-40B4-BE49-F238E27FC236}">
                    <a16:creationId xmlns:a16="http://schemas.microsoft.com/office/drawing/2014/main" id="{54D26918-0834-40FF-888A-16AB573AB42D}"/>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4" name="Freeform: Shape 73">
                <a:extLst>
                  <a:ext uri="{FF2B5EF4-FFF2-40B4-BE49-F238E27FC236}">
                    <a16:creationId xmlns:a16="http://schemas.microsoft.com/office/drawing/2014/main" id="{3BA0D0AD-9F3E-4A88-AD9A-027E61780550}"/>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5" name="Freeform: Shape 74">
                <a:extLst>
                  <a:ext uri="{FF2B5EF4-FFF2-40B4-BE49-F238E27FC236}">
                    <a16:creationId xmlns:a16="http://schemas.microsoft.com/office/drawing/2014/main" id="{C89DCC43-513D-49FC-AF25-83BBD29B7661}"/>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6" name="Freeform: Shape 75">
                <a:extLst>
                  <a:ext uri="{FF2B5EF4-FFF2-40B4-BE49-F238E27FC236}">
                    <a16:creationId xmlns:a16="http://schemas.microsoft.com/office/drawing/2014/main" id="{AFEAF63A-AFBF-4F67-88D7-ADA3D9E00FC4}"/>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7" name="Freeform: Shape 76">
                <a:extLst>
                  <a:ext uri="{FF2B5EF4-FFF2-40B4-BE49-F238E27FC236}">
                    <a16:creationId xmlns:a16="http://schemas.microsoft.com/office/drawing/2014/main" id="{448DE51B-423E-482E-903E-5139E42BDD4C}"/>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8" name="Freeform: Shape 77">
                <a:extLst>
                  <a:ext uri="{FF2B5EF4-FFF2-40B4-BE49-F238E27FC236}">
                    <a16:creationId xmlns:a16="http://schemas.microsoft.com/office/drawing/2014/main" id="{5449ADB8-318D-4965-814B-D6A13F780F1D}"/>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9" name="Freeform: Shape 78">
                <a:extLst>
                  <a:ext uri="{FF2B5EF4-FFF2-40B4-BE49-F238E27FC236}">
                    <a16:creationId xmlns:a16="http://schemas.microsoft.com/office/drawing/2014/main" id="{FD514D12-AA49-408C-BEE1-BBCF4C036159}"/>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0" name="Freeform: Shape 79">
                <a:extLst>
                  <a:ext uri="{FF2B5EF4-FFF2-40B4-BE49-F238E27FC236}">
                    <a16:creationId xmlns:a16="http://schemas.microsoft.com/office/drawing/2014/main" id="{05A785BE-E570-4DB4-8F7F-0AC9077116D8}"/>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1" name="Freeform: Shape 80">
                <a:extLst>
                  <a:ext uri="{FF2B5EF4-FFF2-40B4-BE49-F238E27FC236}">
                    <a16:creationId xmlns:a16="http://schemas.microsoft.com/office/drawing/2014/main" id="{97E79511-3F2F-4B2E-8830-7B7F555DA83E}"/>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2" name="Freeform: Shape 81">
                <a:extLst>
                  <a:ext uri="{FF2B5EF4-FFF2-40B4-BE49-F238E27FC236}">
                    <a16:creationId xmlns:a16="http://schemas.microsoft.com/office/drawing/2014/main" id="{DB7310B7-0080-4264-91E4-C548107F6D72}"/>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3" name="Freeform: Shape 82">
                <a:extLst>
                  <a:ext uri="{FF2B5EF4-FFF2-40B4-BE49-F238E27FC236}">
                    <a16:creationId xmlns:a16="http://schemas.microsoft.com/office/drawing/2014/main" id="{45FF82DB-4737-404E-9ACA-B19B6A089EA8}"/>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4" name="Freeform: Shape 83">
                <a:extLst>
                  <a:ext uri="{FF2B5EF4-FFF2-40B4-BE49-F238E27FC236}">
                    <a16:creationId xmlns:a16="http://schemas.microsoft.com/office/drawing/2014/main" id="{43A6BFE2-F1B0-4924-9302-9DA895CA44C3}"/>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5" name="Freeform: Shape 84">
                <a:extLst>
                  <a:ext uri="{FF2B5EF4-FFF2-40B4-BE49-F238E27FC236}">
                    <a16:creationId xmlns:a16="http://schemas.microsoft.com/office/drawing/2014/main" id="{9CDDEDDC-F6C4-4D85-8B8D-DA09731DAC62}"/>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6" name="Freeform: Shape 85">
                <a:extLst>
                  <a:ext uri="{FF2B5EF4-FFF2-40B4-BE49-F238E27FC236}">
                    <a16:creationId xmlns:a16="http://schemas.microsoft.com/office/drawing/2014/main" id="{DA23F74A-EE1B-414F-A58F-CB49D8A32924}"/>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7" name="Freeform: Shape 86">
                <a:extLst>
                  <a:ext uri="{FF2B5EF4-FFF2-40B4-BE49-F238E27FC236}">
                    <a16:creationId xmlns:a16="http://schemas.microsoft.com/office/drawing/2014/main" id="{56AFD036-E68B-45F9-9B76-E4B3A4B50800}"/>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8" name="Freeform: Shape 87">
                <a:extLst>
                  <a:ext uri="{FF2B5EF4-FFF2-40B4-BE49-F238E27FC236}">
                    <a16:creationId xmlns:a16="http://schemas.microsoft.com/office/drawing/2014/main" id="{2ACC9D1B-CB8B-4193-B702-DA68B92DE9F9}"/>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9" name="Freeform: Shape 88">
                <a:extLst>
                  <a:ext uri="{FF2B5EF4-FFF2-40B4-BE49-F238E27FC236}">
                    <a16:creationId xmlns:a16="http://schemas.microsoft.com/office/drawing/2014/main" id="{0FBC88AB-930A-4D32-8DB1-82563BFF0EAE}"/>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0" name="Freeform: Shape 89">
                <a:extLst>
                  <a:ext uri="{FF2B5EF4-FFF2-40B4-BE49-F238E27FC236}">
                    <a16:creationId xmlns:a16="http://schemas.microsoft.com/office/drawing/2014/main" id="{74274EB1-FC6D-4C4D-965D-DEBA45892216}"/>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1" name="Freeform: Shape 90">
                <a:extLst>
                  <a:ext uri="{FF2B5EF4-FFF2-40B4-BE49-F238E27FC236}">
                    <a16:creationId xmlns:a16="http://schemas.microsoft.com/office/drawing/2014/main" id="{FE4E35D8-7704-40DC-A190-5B4E8BE44974}"/>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2" name="Freeform: Shape 91">
                <a:extLst>
                  <a:ext uri="{FF2B5EF4-FFF2-40B4-BE49-F238E27FC236}">
                    <a16:creationId xmlns:a16="http://schemas.microsoft.com/office/drawing/2014/main" id="{EDB1E803-1D4D-4912-BA76-9EF947E19AF0}"/>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3" name="Freeform: Shape 92">
                <a:extLst>
                  <a:ext uri="{FF2B5EF4-FFF2-40B4-BE49-F238E27FC236}">
                    <a16:creationId xmlns:a16="http://schemas.microsoft.com/office/drawing/2014/main" id="{7E241842-A248-438B-B3B4-37A05240BCBE}"/>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4" name="Freeform: Shape 93">
                <a:extLst>
                  <a:ext uri="{FF2B5EF4-FFF2-40B4-BE49-F238E27FC236}">
                    <a16:creationId xmlns:a16="http://schemas.microsoft.com/office/drawing/2014/main" id="{C6E092F6-1BFE-4656-9029-9A2EEE8F79FD}"/>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5" name="Freeform: Shape 94">
                <a:extLst>
                  <a:ext uri="{FF2B5EF4-FFF2-40B4-BE49-F238E27FC236}">
                    <a16:creationId xmlns:a16="http://schemas.microsoft.com/office/drawing/2014/main" id="{F4A890A0-353B-4CBB-8FD1-059BE94011AD}"/>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6" name="Freeform: Shape 95">
                <a:extLst>
                  <a:ext uri="{FF2B5EF4-FFF2-40B4-BE49-F238E27FC236}">
                    <a16:creationId xmlns:a16="http://schemas.microsoft.com/office/drawing/2014/main" id="{6EFA174A-A4E5-4264-BD07-007305986AAF}"/>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7" name="Freeform: Shape 96">
                <a:extLst>
                  <a:ext uri="{FF2B5EF4-FFF2-40B4-BE49-F238E27FC236}">
                    <a16:creationId xmlns:a16="http://schemas.microsoft.com/office/drawing/2014/main" id="{3FBAD25F-2FFC-4CEC-9B8A-5ED34707E666}"/>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8" name="Freeform: Shape 97">
                <a:extLst>
                  <a:ext uri="{FF2B5EF4-FFF2-40B4-BE49-F238E27FC236}">
                    <a16:creationId xmlns:a16="http://schemas.microsoft.com/office/drawing/2014/main" id="{342EF4A1-21C1-45D4-B700-6EA4BF21BE00}"/>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9" name="Freeform: Shape 98">
                <a:extLst>
                  <a:ext uri="{FF2B5EF4-FFF2-40B4-BE49-F238E27FC236}">
                    <a16:creationId xmlns:a16="http://schemas.microsoft.com/office/drawing/2014/main" id="{B2CCF840-70EA-4C9C-848E-B27B79A75DB1}"/>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0" name="Freeform: Shape 99">
                <a:extLst>
                  <a:ext uri="{FF2B5EF4-FFF2-40B4-BE49-F238E27FC236}">
                    <a16:creationId xmlns:a16="http://schemas.microsoft.com/office/drawing/2014/main" id="{8E311D1C-5934-4C97-809E-E996B3845BA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1" name="Freeform: Shape 100">
                <a:extLst>
                  <a:ext uri="{FF2B5EF4-FFF2-40B4-BE49-F238E27FC236}">
                    <a16:creationId xmlns:a16="http://schemas.microsoft.com/office/drawing/2014/main" id="{B13F883A-929B-46F7-A9A8-547ACE9C0471}"/>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2" name="Freeform: Shape 101">
                <a:extLst>
                  <a:ext uri="{FF2B5EF4-FFF2-40B4-BE49-F238E27FC236}">
                    <a16:creationId xmlns:a16="http://schemas.microsoft.com/office/drawing/2014/main" id="{16D72D9D-260C-42C4-B864-6AFFB236A12B}"/>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3" name="Freeform: Shape 102">
                <a:extLst>
                  <a:ext uri="{FF2B5EF4-FFF2-40B4-BE49-F238E27FC236}">
                    <a16:creationId xmlns:a16="http://schemas.microsoft.com/office/drawing/2014/main" id="{57F62680-33C3-4510-A3B0-40F179FCEF84}"/>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4" name="Freeform: Shape 103">
                <a:extLst>
                  <a:ext uri="{FF2B5EF4-FFF2-40B4-BE49-F238E27FC236}">
                    <a16:creationId xmlns:a16="http://schemas.microsoft.com/office/drawing/2014/main" id="{8C3F6DBC-3B3A-429F-A49A-485EF9960069}"/>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5" name="Freeform: Shape 104">
                <a:extLst>
                  <a:ext uri="{FF2B5EF4-FFF2-40B4-BE49-F238E27FC236}">
                    <a16:creationId xmlns:a16="http://schemas.microsoft.com/office/drawing/2014/main" id="{09CFDDBA-E518-4324-B18A-EF6E4B50B845}"/>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6" name="Freeform: Shape 105">
                <a:extLst>
                  <a:ext uri="{FF2B5EF4-FFF2-40B4-BE49-F238E27FC236}">
                    <a16:creationId xmlns:a16="http://schemas.microsoft.com/office/drawing/2014/main" id="{C8579CBC-E6AF-4829-AA1D-7B277821341A}"/>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7" name="Freeform: Shape 106">
                <a:extLst>
                  <a:ext uri="{FF2B5EF4-FFF2-40B4-BE49-F238E27FC236}">
                    <a16:creationId xmlns:a16="http://schemas.microsoft.com/office/drawing/2014/main" id="{F4F87C77-9949-468A-9B86-3D4A3CB1D080}"/>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8" name="Freeform: Shape 107">
                <a:extLst>
                  <a:ext uri="{FF2B5EF4-FFF2-40B4-BE49-F238E27FC236}">
                    <a16:creationId xmlns:a16="http://schemas.microsoft.com/office/drawing/2014/main" id="{C0DAD71F-08D6-41FB-93B2-448EB15BCB30}"/>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9" name="Freeform: Shape 108">
                <a:extLst>
                  <a:ext uri="{FF2B5EF4-FFF2-40B4-BE49-F238E27FC236}">
                    <a16:creationId xmlns:a16="http://schemas.microsoft.com/office/drawing/2014/main" id="{BFE5B582-FC98-4E72-9AFF-067166B7935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0" name="Freeform: Shape 109">
                <a:extLst>
                  <a:ext uri="{FF2B5EF4-FFF2-40B4-BE49-F238E27FC236}">
                    <a16:creationId xmlns:a16="http://schemas.microsoft.com/office/drawing/2014/main" id="{AA87FE08-67A7-40C4-BA28-5C87D875EB1A}"/>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1" name="Freeform: Shape 110">
                <a:extLst>
                  <a:ext uri="{FF2B5EF4-FFF2-40B4-BE49-F238E27FC236}">
                    <a16:creationId xmlns:a16="http://schemas.microsoft.com/office/drawing/2014/main" id="{601F8489-E1AB-4730-8A77-EFF164E47BCC}"/>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2" name="Freeform: Shape 111">
                <a:extLst>
                  <a:ext uri="{FF2B5EF4-FFF2-40B4-BE49-F238E27FC236}">
                    <a16:creationId xmlns:a16="http://schemas.microsoft.com/office/drawing/2014/main" id="{D3E2442A-D936-4EBA-A666-6E82DB2DA28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3" name="Freeform: Shape 112">
                <a:extLst>
                  <a:ext uri="{FF2B5EF4-FFF2-40B4-BE49-F238E27FC236}">
                    <a16:creationId xmlns:a16="http://schemas.microsoft.com/office/drawing/2014/main" id="{2E891E37-78A2-43D1-99C0-5F53AC4AD9D4}"/>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4" name="Freeform: Shape 113">
                <a:extLst>
                  <a:ext uri="{FF2B5EF4-FFF2-40B4-BE49-F238E27FC236}">
                    <a16:creationId xmlns:a16="http://schemas.microsoft.com/office/drawing/2014/main" id="{FF5FE9C1-0A9F-4E0A-8F9E-3EF3223F9E09}"/>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5" name="Freeform: Shape 114">
                <a:extLst>
                  <a:ext uri="{FF2B5EF4-FFF2-40B4-BE49-F238E27FC236}">
                    <a16:creationId xmlns:a16="http://schemas.microsoft.com/office/drawing/2014/main" id="{57C2FED7-F344-47E5-BB1E-E7CB26B335F8}"/>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6" name="Freeform: Shape 115">
                <a:extLst>
                  <a:ext uri="{FF2B5EF4-FFF2-40B4-BE49-F238E27FC236}">
                    <a16:creationId xmlns:a16="http://schemas.microsoft.com/office/drawing/2014/main" id="{C95DD38F-B4B9-40A1-B7BD-EDF00AFD64F9}"/>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7" name="Freeform: Shape 116">
                <a:extLst>
                  <a:ext uri="{FF2B5EF4-FFF2-40B4-BE49-F238E27FC236}">
                    <a16:creationId xmlns:a16="http://schemas.microsoft.com/office/drawing/2014/main" id="{B1334E03-6B96-4D5A-8314-2AAB15396089}"/>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8" name="Freeform: Shape 117">
                <a:extLst>
                  <a:ext uri="{FF2B5EF4-FFF2-40B4-BE49-F238E27FC236}">
                    <a16:creationId xmlns:a16="http://schemas.microsoft.com/office/drawing/2014/main" id="{59EFDAF0-6330-4D40-B4E4-57C5891A998C}"/>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9" name="Freeform: Shape 118">
                <a:extLst>
                  <a:ext uri="{FF2B5EF4-FFF2-40B4-BE49-F238E27FC236}">
                    <a16:creationId xmlns:a16="http://schemas.microsoft.com/office/drawing/2014/main" id="{6EDDC210-93CC-4464-BDA2-3CC18C0C693B}"/>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0" name="Freeform: Shape 119">
                <a:extLst>
                  <a:ext uri="{FF2B5EF4-FFF2-40B4-BE49-F238E27FC236}">
                    <a16:creationId xmlns:a16="http://schemas.microsoft.com/office/drawing/2014/main" id="{9E521203-1A0B-470B-B729-1B8B0AFF5A39}"/>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1" name="Freeform: Shape 120">
                <a:extLst>
                  <a:ext uri="{FF2B5EF4-FFF2-40B4-BE49-F238E27FC236}">
                    <a16:creationId xmlns:a16="http://schemas.microsoft.com/office/drawing/2014/main" id="{091C18AB-4BE0-4C09-ABC6-05334DF7826F}"/>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2" name="Freeform: Shape 121">
                <a:extLst>
                  <a:ext uri="{FF2B5EF4-FFF2-40B4-BE49-F238E27FC236}">
                    <a16:creationId xmlns:a16="http://schemas.microsoft.com/office/drawing/2014/main" id="{4EA1AE17-D725-411E-AFAC-60B5A959DF4E}"/>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3" name="Freeform: Shape 122">
                <a:extLst>
                  <a:ext uri="{FF2B5EF4-FFF2-40B4-BE49-F238E27FC236}">
                    <a16:creationId xmlns:a16="http://schemas.microsoft.com/office/drawing/2014/main" id="{6D6D2AB0-DEA8-4510-96C2-B8547E8A7DD6}"/>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4" name="Freeform: Shape 123">
                <a:extLst>
                  <a:ext uri="{FF2B5EF4-FFF2-40B4-BE49-F238E27FC236}">
                    <a16:creationId xmlns:a16="http://schemas.microsoft.com/office/drawing/2014/main" id="{5D2C70B9-3A29-4A3F-B9E2-02A556FB509F}"/>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5" name="Freeform: Shape 124">
                <a:extLst>
                  <a:ext uri="{FF2B5EF4-FFF2-40B4-BE49-F238E27FC236}">
                    <a16:creationId xmlns:a16="http://schemas.microsoft.com/office/drawing/2014/main" id="{B7B5EA85-B9B6-47B1-9156-980D6B0EE597}"/>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6" name="Freeform: Shape 125">
                <a:extLst>
                  <a:ext uri="{FF2B5EF4-FFF2-40B4-BE49-F238E27FC236}">
                    <a16:creationId xmlns:a16="http://schemas.microsoft.com/office/drawing/2014/main" id="{2C8DB9BF-A31E-45AC-8271-73868A63504C}"/>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7" name="Freeform: Shape 126">
                <a:extLst>
                  <a:ext uri="{FF2B5EF4-FFF2-40B4-BE49-F238E27FC236}">
                    <a16:creationId xmlns:a16="http://schemas.microsoft.com/office/drawing/2014/main" id="{3F5BC346-9C8F-4FC2-884E-BC40B09E9461}"/>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8" name="Freeform: Shape 127">
                <a:extLst>
                  <a:ext uri="{FF2B5EF4-FFF2-40B4-BE49-F238E27FC236}">
                    <a16:creationId xmlns:a16="http://schemas.microsoft.com/office/drawing/2014/main" id="{4E18F1FE-B933-45C8-9F4F-53DCCC1FA2CA}"/>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9" name="Freeform: Shape 128">
                <a:extLst>
                  <a:ext uri="{FF2B5EF4-FFF2-40B4-BE49-F238E27FC236}">
                    <a16:creationId xmlns:a16="http://schemas.microsoft.com/office/drawing/2014/main" id="{8CF9F0AF-3E92-4593-88F2-0A9691F8FEA5}"/>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0" name="Freeform: Shape 129">
                <a:extLst>
                  <a:ext uri="{FF2B5EF4-FFF2-40B4-BE49-F238E27FC236}">
                    <a16:creationId xmlns:a16="http://schemas.microsoft.com/office/drawing/2014/main" id="{5F8E407F-7C3D-4C6D-A845-CE6C18A4E19E}"/>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1" name="Freeform: Shape 130">
                <a:extLst>
                  <a:ext uri="{FF2B5EF4-FFF2-40B4-BE49-F238E27FC236}">
                    <a16:creationId xmlns:a16="http://schemas.microsoft.com/office/drawing/2014/main" id="{65B86F18-3F82-406B-A6B8-73508323F5B1}"/>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2" name="Freeform: Shape 131">
                <a:extLst>
                  <a:ext uri="{FF2B5EF4-FFF2-40B4-BE49-F238E27FC236}">
                    <a16:creationId xmlns:a16="http://schemas.microsoft.com/office/drawing/2014/main" id="{282DBE01-A20A-44FA-B824-6B6AE5B47541}"/>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3" name="Freeform: Shape 132">
                <a:extLst>
                  <a:ext uri="{FF2B5EF4-FFF2-40B4-BE49-F238E27FC236}">
                    <a16:creationId xmlns:a16="http://schemas.microsoft.com/office/drawing/2014/main" id="{525BA03A-821A-451C-974A-5BC54F600152}"/>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4" name="Freeform: Shape 133">
                <a:extLst>
                  <a:ext uri="{FF2B5EF4-FFF2-40B4-BE49-F238E27FC236}">
                    <a16:creationId xmlns:a16="http://schemas.microsoft.com/office/drawing/2014/main" id="{C4A1A8AE-42A8-458F-9647-2B1E0080C328}"/>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5" name="Freeform: Shape 134">
                <a:extLst>
                  <a:ext uri="{FF2B5EF4-FFF2-40B4-BE49-F238E27FC236}">
                    <a16:creationId xmlns:a16="http://schemas.microsoft.com/office/drawing/2014/main" id="{1061C57A-74C4-42DF-837D-4BD2480F5637}"/>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6" name="Freeform: Shape 135">
                <a:extLst>
                  <a:ext uri="{FF2B5EF4-FFF2-40B4-BE49-F238E27FC236}">
                    <a16:creationId xmlns:a16="http://schemas.microsoft.com/office/drawing/2014/main" id="{2E72CD8D-308B-4DA6-A9E9-29C5289A64AF}"/>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7" name="Freeform: Shape 136">
                <a:extLst>
                  <a:ext uri="{FF2B5EF4-FFF2-40B4-BE49-F238E27FC236}">
                    <a16:creationId xmlns:a16="http://schemas.microsoft.com/office/drawing/2014/main" id="{67DA1353-3400-4417-AE74-101830D91305}"/>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8" name="Freeform: Shape 137">
                <a:extLst>
                  <a:ext uri="{FF2B5EF4-FFF2-40B4-BE49-F238E27FC236}">
                    <a16:creationId xmlns:a16="http://schemas.microsoft.com/office/drawing/2014/main" id="{780402F0-99E7-4BC1-8B33-8C28B061254B}"/>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9" name="Freeform: Shape 138">
                <a:extLst>
                  <a:ext uri="{FF2B5EF4-FFF2-40B4-BE49-F238E27FC236}">
                    <a16:creationId xmlns:a16="http://schemas.microsoft.com/office/drawing/2014/main" id="{D8F0B222-EDEC-4F73-BFBF-EEF77FCEFE6D}"/>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0" name="Freeform: Shape 139">
                <a:extLst>
                  <a:ext uri="{FF2B5EF4-FFF2-40B4-BE49-F238E27FC236}">
                    <a16:creationId xmlns:a16="http://schemas.microsoft.com/office/drawing/2014/main" id="{99DFF4C5-2EF0-4C23-99F5-6FBA3C2FDECA}"/>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1" name="Freeform: Shape 140">
                <a:extLst>
                  <a:ext uri="{FF2B5EF4-FFF2-40B4-BE49-F238E27FC236}">
                    <a16:creationId xmlns:a16="http://schemas.microsoft.com/office/drawing/2014/main" id="{42099B1E-BE83-48FA-A883-6B86E3781583}"/>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2" name="Freeform: Shape 141">
                <a:extLst>
                  <a:ext uri="{FF2B5EF4-FFF2-40B4-BE49-F238E27FC236}">
                    <a16:creationId xmlns:a16="http://schemas.microsoft.com/office/drawing/2014/main" id="{0642570B-F261-403D-8AE5-755725C5C683}"/>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3" name="Freeform: Shape 142">
                <a:extLst>
                  <a:ext uri="{FF2B5EF4-FFF2-40B4-BE49-F238E27FC236}">
                    <a16:creationId xmlns:a16="http://schemas.microsoft.com/office/drawing/2014/main" id="{0289D3E0-1FCD-421F-B82C-57D48531197C}"/>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4" name="Freeform: Shape 143">
                <a:extLst>
                  <a:ext uri="{FF2B5EF4-FFF2-40B4-BE49-F238E27FC236}">
                    <a16:creationId xmlns:a16="http://schemas.microsoft.com/office/drawing/2014/main" id="{B0CDB835-A9B8-4DD1-8E4A-94CB352EBA4C}"/>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5" name="Freeform: Shape 144">
                <a:extLst>
                  <a:ext uri="{FF2B5EF4-FFF2-40B4-BE49-F238E27FC236}">
                    <a16:creationId xmlns:a16="http://schemas.microsoft.com/office/drawing/2014/main" id="{A959ACD8-7B03-425E-A568-DD933FE53D29}"/>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6" name="Freeform: Shape 145">
                <a:extLst>
                  <a:ext uri="{FF2B5EF4-FFF2-40B4-BE49-F238E27FC236}">
                    <a16:creationId xmlns:a16="http://schemas.microsoft.com/office/drawing/2014/main" id="{C1417EAD-6931-45DD-A71C-649A3A1E1742}"/>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7" name="Freeform: Shape 146">
                <a:extLst>
                  <a:ext uri="{FF2B5EF4-FFF2-40B4-BE49-F238E27FC236}">
                    <a16:creationId xmlns:a16="http://schemas.microsoft.com/office/drawing/2014/main" id="{3F8F5897-91C8-4949-B3E2-08E8C4D10561}"/>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8" name="Freeform: Shape 147">
                <a:extLst>
                  <a:ext uri="{FF2B5EF4-FFF2-40B4-BE49-F238E27FC236}">
                    <a16:creationId xmlns:a16="http://schemas.microsoft.com/office/drawing/2014/main" id="{818AF2B2-848E-432A-853D-4171DB436AB9}"/>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9" name="Freeform: Shape 148">
                <a:extLst>
                  <a:ext uri="{FF2B5EF4-FFF2-40B4-BE49-F238E27FC236}">
                    <a16:creationId xmlns:a16="http://schemas.microsoft.com/office/drawing/2014/main" id="{A95D8E15-C401-4021-A442-B2B29505E22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0" name="Freeform: Shape 149">
                <a:extLst>
                  <a:ext uri="{FF2B5EF4-FFF2-40B4-BE49-F238E27FC236}">
                    <a16:creationId xmlns:a16="http://schemas.microsoft.com/office/drawing/2014/main" id="{91B6E7C4-CA47-4FE7-84A9-629E655725F3}"/>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1" name="Freeform: Shape 150">
                <a:extLst>
                  <a:ext uri="{FF2B5EF4-FFF2-40B4-BE49-F238E27FC236}">
                    <a16:creationId xmlns:a16="http://schemas.microsoft.com/office/drawing/2014/main" id="{AD49B82B-2837-42BA-9DE4-DF33E912C8C5}"/>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2" name="Freeform: Shape 151">
                <a:extLst>
                  <a:ext uri="{FF2B5EF4-FFF2-40B4-BE49-F238E27FC236}">
                    <a16:creationId xmlns:a16="http://schemas.microsoft.com/office/drawing/2014/main" id="{173AEBBC-7300-434A-90D2-797E21B1434C}"/>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3" name="Freeform: Shape 152">
                <a:extLst>
                  <a:ext uri="{FF2B5EF4-FFF2-40B4-BE49-F238E27FC236}">
                    <a16:creationId xmlns:a16="http://schemas.microsoft.com/office/drawing/2014/main" id="{079F400B-1FBB-4723-AE19-B242DD4F5F4D}"/>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4" name="Freeform: Shape 153">
                <a:extLst>
                  <a:ext uri="{FF2B5EF4-FFF2-40B4-BE49-F238E27FC236}">
                    <a16:creationId xmlns:a16="http://schemas.microsoft.com/office/drawing/2014/main" id="{F3220893-28AF-4796-89C4-497A3E0F7375}"/>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5" name="Freeform: Shape 154">
                <a:extLst>
                  <a:ext uri="{FF2B5EF4-FFF2-40B4-BE49-F238E27FC236}">
                    <a16:creationId xmlns:a16="http://schemas.microsoft.com/office/drawing/2014/main" id="{E37B6154-8BF3-4B1F-8CE6-4E1F92E2A756}"/>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6" name="Freeform: Shape 155">
                <a:extLst>
                  <a:ext uri="{FF2B5EF4-FFF2-40B4-BE49-F238E27FC236}">
                    <a16:creationId xmlns:a16="http://schemas.microsoft.com/office/drawing/2014/main" id="{AF054118-31C5-405F-98FD-C52552668115}"/>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7" name="Freeform: Shape 156">
                <a:extLst>
                  <a:ext uri="{FF2B5EF4-FFF2-40B4-BE49-F238E27FC236}">
                    <a16:creationId xmlns:a16="http://schemas.microsoft.com/office/drawing/2014/main" id="{BC580ECA-94B5-4EEE-8B3E-D13068010A8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8" name="Freeform: Shape 157">
                <a:extLst>
                  <a:ext uri="{FF2B5EF4-FFF2-40B4-BE49-F238E27FC236}">
                    <a16:creationId xmlns:a16="http://schemas.microsoft.com/office/drawing/2014/main" id="{B5EC5FD6-0D19-498D-BDFC-1C65B1405374}"/>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9" name="Freeform: Shape 158">
                <a:extLst>
                  <a:ext uri="{FF2B5EF4-FFF2-40B4-BE49-F238E27FC236}">
                    <a16:creationId xmlns:a16="http://schemas.microsoft.com/office/drawing/2014/main" id="{1F47A1FC-F8D5-4DF4-B1D1-0B0F9CD2BD6C}"/>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0" name="Freeform: Shape 159">
                <a:extLst>
                  <a:ext uri="{FF2B5EF4-FFF2-40B4-BE49-F238E27FC236}">
                    <a16:creationId xmlns:a16="http://schemas.microsoft.com/office/drawing/2014/main" id="{503D5622-B726-487F-B57C-23162F37592D}"/>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1" name="Freeform: Shape 160">
                <a:extLst>
                  <a:ext uri="{FF2B5EF4-FFF2-40B4-BE49-F238E27FC236}">
                    <a16:creationId xmlns:a16="http://schemas.microsoft.com/office/drawing/2014/main" id="{25E5A90C-2EF7-4B6F-A358-5BB4E600DD66}"/>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2" name="Freeform: Shape 161">
                <a:extLst>
                  <a:ext uri="{FF2B5EF4-FFF2-40B4-BE49-F238E27FC236}">
                    <a16:creationId xmlns:a16="http://schemas.microsoft.com/office/drawing/2014/main" id="{302D610A-8A29-4084-9D8E-4D2CC0453FA3}"/>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3" name="Freeform: Shape 162">
                <a:extLst>
                  <a:ext uri="{FF2B5EF4-FFF2-40B4-BE49-F238E27FC236}">
                    <a16:creationId xmlns:a16="http://schemas.microsoft.com/office/drawing/2014/main" id="{4512BE54-08BA-409A-9F16-0B3A63534F25}"/>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4" name="Freeform: Shape 163">
                <a:extLst>
                  <a:ext uri="{FF2B5EF4-FFF2-40B4-BE49-F238E27FC236}">
                    <a16:creationId xmlns:a16="http://schemas.microsoft.com/office/drawing/2014/main" id="{21517A1B-623C-4FB6-A8DE-C70DE126139A}"/>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5" name="Freeform: Shape 164">
                <a:extLst>
                  <a:ext uri="{FF2B5EF4-FFF2-40B4-BE49-F238E27FC236}">
                    <a16:creationId xmlns:a16="http://schemas.microsoft.com/office/drawing/2014/main" id="{8F788AA1-211E-4C56-B36D-9863A62BC9E9}"/>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6" name="Freeform: Shape 165">
                <a:extLst>
                  <a:ext uri="{FF2B5EF4-FFF2-40B4-BE49-F238E27FC236}">
                    <a16:creationId xmlns:a16="http://schemas.microsoft.com/office/drawing/2014/main" id="{8B12D240-C258-4FE9-A423-E46A6773F17B}"/>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7" name="Freeform: Shape 166">
                <a:extLst>
                  <a:ext uri="{FF2B5EF4-FFF2-40B4-BE49-F238E27FC236}">
                    <a16:creationId xmlns:a16="http://schemas.microsoft.com/office/drawing/2014/main" id="{1A0AAA9A-6C12-4257-AC9C-FBFA0F0EEE0F}"/>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8" name="Freeform: Shape 167">
                <a:extLst>
                  <a:ext uri="{FF2B5EF4-FFF2-40B4-BE49-F238E27FC236}">
                    <a16:creationId xmlns:a16="http://schemas.microsoft.com/office/drawing/2014/main" id="{61819836-2D65-4DA6-B1B2-20437FAD689A}"/>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9" name="Freeform: Shape 168">
                <a:extLst>
                  <a:ext uri="{FF2B5EF4-FFF2-40B4-BE49-F238E27FC236}">
                    <a16:creationId xmlns:a16="http://schemas.microsoft.com/office/drawing/2014/main" id="{F89C4CF7-D75F-44C1-BC4D-DE7AA1E0D642}"/>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0" name="Freeform: Shape 169">
                <a:extLst>
                  <a:ext uri="{FF2B5EF4-FFF2-40B4-BE49-F238E27FC236}">
                    <a16:creationId xmlns:a16="http://schemas.microsoft.com/office/drawing/2014/main" id="{A00CB392-768D-49BF-BA72-092945C55ACD}"/>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1" name="Freeform: Shape 170">
                <a:extLst>
                  <a:ext uri="{FF2B5EF4-FFF2-40B4-BE49-F238E27FC236}">
                    <a16:creationId xmlns:a16="http://schemas.microsoft.com/office/drawing/2014/main" id="{CF276FAA-41F5-4B48-9482-8481D80FD916}"/>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2" name="Freeform: Shape 171">
                <a:extLst>
                  <a:ext uri="{FF2B5EF4-FFF2-40B4-BE49-F238E27FC236}">
                    <a16:creationId xmlns:a16="http://schemas.microsoft.com/office/drawing/2014/main" id="{B023AAE1-1E09-438C-94E4-1AA2E1261749}"/>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3" name="Freeform: Shape 172">
                <a:extLst>
                  <a:ext uri="{FF2B5EF4-FFF2-40B4-BE49-F238E27FC236}">
                    <a16:creationId xmlns:a16="http://schemas.microsoft.com/office/drawing/2014/main" id="{6AF45571-CE43-461D-A8D7-2B47BADAC7A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4" name="Freeform: Shape 173">
                <a:extLst>
                  <a:ext uri="{FF2B5EF4-FFF2-40B4-BE49-F238E27FC236}">
                    <a16:creationId xmlns:a16="http://schemas.microsoft.com/office/drawing/2014/main" id="{D5EB8CB6-6D13-433E-A200-C3F33606CBA0}"/>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5" name="Freeform: Shape 174">
                <a:extLst>
                  <a:ext uri="{FF2B5EF4-FFF2-40B4-BE49-F238E27FC236}">
                    <a16:creationId xmlns:a16="http://schemas.microsoft.com/office/drawing/2014/main" id="{F97E0D79-0FE9-4E61-B180-D44663AE43FB}"/>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6" name="Freeform: Shape 175">
                <a:extLst>
                  <a:ext uri="{FF2B5EF4-FFF2-40B4-BE49-F238E27FC236}">
                    <a16:creationId xmlns:a16="http://schemas.microsoft.com/office/drawing/2014/main" id="{0E7A30CB-3A49-440A-8BFF-DDECDE64AFB9}"/>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2C9C1DFA-72DD-49AD-8233-893910818926}"/>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01E06A40-B44B-42D2-8166-86EA71277133}"/>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AAD1390C-B164-4DA1-8585-4920E900C857}"/>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6E37C65D-A0AE-4C3D-871A-FC32207011DF}"/>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0F946D8A-AA88-4AD8-8CFC-060E4352D7C7}"/>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26C69E7E-139D-4304-9A47-E443E0325007}"/>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643619BB-998A-4688-9EA8-E1A29493B652}"/>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CA567F32-881E-43C4-BBB0-CDDAFDD276A3}"/>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D1E4C6D4-84CE-4DDC-AC0F-FEDBD9A4BC7B}"/>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0A2F5831-8F83-4A7E-8185-CA727AF7CAA1}"/>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33B1C91A-AFEE-4375-83C7-8C346ECB6CB6}"/>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8F328456-0E85-48D3-820F-81CCF861C7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spTree>
    <p:extLst>
      <p:ext uri="{BB962C8B-B14F-4D97-AF65-F5344CB8AC3E}">
        <p14:creationId xmlns:p14="http://schemas.microsoft.com/office/powerpoint/2010/main" val="305070525"/>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9B6909CF-743B-4DF1-8060-7377C3B0EC96}"/>
              </a:ext>
              <a:ext uri="{C183D7F6-B498-43B3-948B-1728B52AA6E4}">
                <adec:decorative xmlns:adec="http://schemas.microsoft.com/office/drawing/2017/decorative" val="1"/>
              </a:ext>
            </a:extLst>
          </p:cNvPr>
          <p:cNvSpPr/>
          <p:nvPr userDrawn="1"/>
        </p:nvSpPr>
        <p:spPr>
          <a:xfrm>
            <a:off x="1408103" y="-15159"/>
            <a:ext cx="4902679" cy="461680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nvGrpSpPr>
          <p:cNvPr id="38" name="Group 37">
            <a:extLst>
              <a:ext uri="{FF2B5EF4-FFF2-40B4-BE49-F238E27FC236}">
                <a16:creationId xmlns:a16="http://schemas.microsoft.com/office/drawing/2014/main" id="{5525794F-443C-40B3-AC9C-14F574B044C9}"/>
              </a:ext>
              <a:ext uri="{C183D7F6-B498-43B3-948B-1728B52AA6E4}">
                <adec:decorative xmlns:adec="http://schemas.microsoft.com/office/drawing/2017/decorative" val="1"/>
              </a:ext>
            </a:extLst>
          </p:cNvPr>
          <p:cNvGrpSpPr/>
          <p:nvPr userDrawn="1"/>
        </p:nvGrpSpPr>
        <p:grpSpPr>
          <a:xfrm>
            <a:off x="0" y="1479558"/>
            <a:ext cx="1861854" cy="717514"/>
            <a:chOff x="0" y="1479558"/>
            <a:chExt cx="1861854" cy="717514"/>
          </a:xfrm>
          <a:solidFill>
            <a:schemeClr val="tx1"/>
          </a:solidFill>
        </p:grpSpPr>
        <p:sp>
          <p:nvSpPr>
            <p:cNvPr id="39" name="Freeform: Shape 38">
              <a:extLst>
                <a:ext uri="{FF2B5EF4-FFF2-40B4-BE49-F238E27FC236}">
                  <a16:creationId xmlns:a16="http://schemas.microsoft.com/office/drawing/2014/main" id="{D60C3E59-61BE-442E-9897-D92166F40D31}"/>
                </a:ext>
              </a:extLst>
            </p:cNvPr>
            <p:cNvSpPr/>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12C7B4DA-5162-484A-9B4D-A784EF13976B}"/>
                </a:ext>
              </a:extLst>
            </p:cNvPr>
            <p:cNvSpPr/>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41" name="Freeform: Shape 40">
            <a:extLst>
              <a:ext uri="{FF2B5EF4-FFF2-40B4-BE49-F238E27FC236}">
                <a16:creationId xmlns:a16="http://schemas.microsoft.com/office/drawing/2014/main" id="{1E3F66BB-BDA3-4747-BDE0-3D814CBE5AF5}"/>
              </a:ext>
              <a:ext uri="{C183D7F6-B498-43B3-948B-1728B52AA6E4}">
                <adec:decorative xmlns:adec="http://schemas.microsoft.com/office/drawing/2017/decorative" val="1"/>
              </a:ext>
            </a:extLst>
          </p:cNvPr>
          <p:cNvSpPr/>
          <p:nvPr userDrawn="1"/>
        </p:nvSpPr>
        <p:spPr>
          <a:xfrm>
            <a:off x="1417246" y="-12193"/>
            <a:ext cx="4902679" cy="461680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42" name="Freeform: Shape 41">
            <a:extLst>
              <a:ext uri="{FF2B5EF4-FFF2-40B4-BE49-F238E27FC236}">
                <a16:creationId xmlns:a16="http://schemas.microsoft.com/office/drawing/2014/main" id="{FA21FCC9-56C2-419C-BADF-9C928DDAD289}"/>
              </a:ext>
              <a:ext uri="{C183D7F6-B498-43B3-948B-1728B52AA6E4}">
                <adec:decorative xmlns:adec="http://schemas.microsoft.com/office/drawing/2017/decorative" val="1"/>
              </a:ext>
            </a:extLst>
          </p:cNvPr>
          <p:cNvSpPr/>
          <p:nvPr userDrawn="1"/>
        </p:nvSpPr>
        <p:spPr>
          <a:xfrm>
            <a:off x="1305243" y="-12192"/>
            <a:ext cx="4902678" cy="4544235"/>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3" name="Title 1">
            <a:extLst>
              <a:ext uri="{FF2B5EF4-FFF2-40B4-BE49-F238E27FC236}">
                <a16:creationId xmlns:a16="http://schemas.microsoft.com/office/drawing/2014/main" id="{464FCAEB-7D76-4806-B8EA-F97A887CED73}"/>
              </a:ext>
            </a:extLst>
          </p:cNvPr>
          <p:cNvSpPr>
            <a:spLocks noGrp="1"/>
          </p:cNvSpPr>
          <p:nvPr>
            <p:ph type="ctrTitle" hasCustomPrompt="1"/>
          </p:nvPr>
        </p:nvSpPr>
        <p:spPr>
          <a:xfrm>
            <a:off x="1760765" y="324937"/>
            <a:ext cx="4024032" cy="2885715"/>
          </a:xfrm>
        </p:spPr>
        <p:txBody>
          <a:bodyPr/>
          <a:lstStyle>
            <a:lvl1pPr algn="ctr">
              <a:defRPr sz="6000" b="1" spc="1500" baseline="0"/>
            </a:lvl1pPr>
          </a:lstStyle>
          <a:p>
            <a:r>
              <a:rPr lang="en-US" dirty="0"/>
              <a:t>CLICK</a:t>
            </a:r>
            <a:br>
              <a:rPr lang="en-US" dirty="0"/>
            </a:br>
            <a:r>
              <a:rPr lang="en-US" dirty="0"/>
              <a:t>TO ADD TITLE</a:t>
            </a:r>
          </a:p>
        </p:txBody>
      </p:sp>
      <p:sp>
        <p:nvSpPr>
          <p:cNvPr id="44" name="Subtitle 2">
            <a:extLst>
              <a:ext uri="{FF2B5EF4-FFF2-40B4-BE49-F238E27FC236}">
                <a16:creationId xmlns:a16="http://schemas.microsoft.com/office/drawing/2014/main" id="{192D33E3-D5C6-4492-9AB0-13294FD469B1}"/>
              </a:ext>
            </a:extLst>
          </p:cNvPr>
          <p:cNvSpPr>
            <a:spLocks noGrp="1"/>
          </p:cNvSpPr>
          <p:nvPr>
            <p:ph type="subTitle" idx="1" hasCustomPrompt="1"/>
          </p:nvPr>
        </p:nvSpPr>
        <p:spPr>
          <a:xfrm>
            <a:off x="1760765" y="3166312"/>
            <a:ext cx="4024032" cy="771802"/>
          </a:xfrm>
        </p:spPr>
        <p:txBody>
          <a:bodyPr/>
          <a:lstStyle>
            <a:lvl1pPr algn="ctr">
              <a:buFontTx/>
              <a:buNone/>
              <a:defRPr sz="2400" spc="400" baseline="0"/>
            </a:lvl1pPr>
          </a:lstStyle>
          <a:p>
            <a:r>
              <a:rPr lang="en-US" dirty="0"/>
              <a:t>CLICK TO ADD SUBTITLE</a:t>
            </a:r>
          </a:p>
        </p:txBody>
      </p:sp>
      <p:sp>
        <p:nvSpPr>
          <p:cNvPr id="45" name="Graphic 212">
            <a:extLst>
              <a:ext uri="{FF2B5EF4-FFF2-40B4-BE49-F238E27FC236}">
                <a16:creationId xmlns:a16="http://schemas.microsoft.com/office/drawing/2014/main" id="{55253C8E-0DF4-4187-8CFA-8E892B59BEC2}"/>
              </a:ext>
              <a:ext uri="{C183D7F6-B498-43B3-948B-1728B52AA6E4}">
                <adec:decorative xmlns:adec="http://schemas.microsoft.com/office/drawing/2017/decorative" val="1"/>
              </a:ext>
            </a:extLst>
          </p:cNvPr>
          <p:cNvSpPr/>
          <p:nvPr userDrawn="1"/>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6" name="Graphic 212">
            <a:extLst>
              <a:ext uri="{FF2B5EF4-FFF2-40B4-BE49-F238E27FC236}">
                <a16:creationId xmlns:a16="http://schemas.microsoft.com/office/drawing/2014/main" id="{3E81479D-EC31-42B5-A3A1-02155919F878}"/>
              </a:ext>
              <a:ext uri="{C183D7F6-B498-43B3-948B-1728B52AA6E4}">
                <adec:decorative xmlns:adec="http://schemas.microsoft.com/office/drawing/2017/decorative" val="1"/>
              </a:ext>
            </a:extLst>
          </p:cNvPr>
          <p:cNvSpPr/>
          <p:nvPr userDrawn="1"/>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4" name="Oval 53">
            <a:extLst>
              <a:ext uri="{FF2B5EF4-FFF2-40B4-BE49-F238E27FC236}">
                <a16:creationId xmlns:a16="http://schemas.microsoft.com/office/drawing/2014/main" id="{95B72045-B7EA-46A3-BFC1-BED5E2661ABF}"/>
              </a:ext>
              <a:ext uri="{C183D7F6-B498-43B3-948B-1728B52AA6E4}">
                <adec:decorative xmlns:adec="http://schemas.microsoft.com/office/drawing/2017/decorative" val="1"/>
              </a:ext>
            </a:extLst>
          </p:cNvPr>
          <p:cNvSpPr/>
          <p:nvPr userDrawn="1"/>
        </p:nvSpPr>
        <p:spPr>
          <a:xfrm>
            <a:off x="4369124" y="5424608"/>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5" name="Oval 54">
            <a:extLst>
              <a:ext uri="{FF2B5EF4-FFF2-40B4-BE49-F238E27FC236}">
                <a16:creationId xmlns:a16="http://schemas.microsoft.com/office/drawing/2014/main" id="{0F04D741-7B27-4605-B65D-7E8A12D22C5E}"/>
              </a:ext>
              <a:ext uri="{C183D7F6-B498-43B3-948B-1728B52AA6E4}">
                <adec:decorative xmlns:adec="http://schemas.microsoft.com/office/drawing/2017/decorative" val="1"/>
              </a:ext>
            </a:extLst>
          </p:cNvPr>
          <p:cNvSpPr/>
          <p:nvPr userDrawn="1"/>
        </p:nvSpPr>
        <p:spPr>
          <a:xfrm>
            <a:off x="4369124" y="5424608"/>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1" name="Picture Placeholder 60">
            <a:extLst>
              <a:ext uri="{FF2B5EF4-FFF2-40B4-BE49-F238E27FC236}">
                <a16:creationId xmlns:a16="http://schemas.microsoft.com/office/drawing/2014/main" id="{F0483D74-29C5-49E3-B816-46CBA8A93093}"/>
              </a:ext>
            </a:extLst>
          </p:cNvPr>
          <p:cNvSpPr>
            <a:spLocks noGrp="1"/>
          </p:cNvSpPr>
          <p:nvPr>
            <p:ph type="pic" sz="quarter" idx="13"/>
          </p:nvPr>
        </p:nvSpPr>
        <p:spPr>
          <a:xfrm>
            <a:off x="6601855" y="2313765"/>
            <a:ext cx="4773089" cy="4544235"/>
          </a:xfrm>
          <a:custGeom>
            <a:avLst/>
            <a:gdLst>
              <a:gd name="connsiteX0" fmla="*/ 2386544 w 4773089"/>
              <a:gd name="connsiteY0" fmla="*/ 0 h 4544235"/>
              <a:gd name="connsiteX1" fmla="*/ 4773089 w 4773089"/>
              <a:gd name="connsiteY1" fmla="*/ 2386545 h 4544235"/>
              <a:gd name="connsiteX2" fmla="*/ 3524113 w 4773089"/>
              <a:gd name="connsiteY2" fmla="*/ 4485046 h 4544235"/>
              <a:gd name="connsiteX3" fmla="*/ 3401244 w 4773089"/>
              <a:gd name="connsiteY3" fmla="*/ 4544235 h 4544235"/>
              <a:gd name="connsiteX4" fmla="*/ 1371845 w 4773089"/>
              <a:gd name="connsiteY4" fmla="*/ 4544235 h 4544235"/>
              <a:gd name="connsiteX5" fmla="*/ 1248976 w 4773089"/>
              <a:gd name="connsiteY5" fmla="*/ 4485046 h 4544235"/>
              <a:gd name="connsiteX6" fmla="*/ 0 w 4773089"/>
              <a:gd name="connsiteY6" fmla="*/ 2386545 h 4544235"/>
              <a:gd name="connsiteX7" fmla="*/ 2386544 w 4773089"/>
              <a:gd name="connsiteY7" fmla="*/ 0 h 454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p:spPr>
        <p:txBody>
          <a:bodyPr wrap="square">
            <a:noAutofit/>
          </a:bodyPr>
          <a:lstStyle>
            <a:lvl1pPr algn="ctr">
              <a:buFontTx/>
              <a:buNone/>
              <a:defRPr/>
            </a:lvl1pPr>
          </a:lstStyle>
          <a:p>
            <a:endParaRPr lang="en-US" dirty="0"/>
          </a:p>
          <a:p>
            <a:endParaRPr lang="en-US" dirty="0"/>
          </a:p>
          <a:p>
            <a:endParaRPr lang="en-US" dirty="0"/>
          </a:p>
          <a:p>
            <a:r>
              <a:rPr lang="en-US" dirty="0"/>
              <a:t>CLICK TO ADD PHOTO</a:t>
            </a:r>
          </a:p>
        </p:txBody>
      </p:sp>
      <p:grpSp>
        <p:nvGrpSpPr>
          <p:cNvPr id="15" name="Graphic 185">
            <a:extLst>
              <a:ext uri="{FF2B5EF4-FFF2-40B4-BE49-F238E27FC236}">
                <a16:creationId xmlns:a16="http://schemas.microsoft.com/office/drawing/2014/main" id="{9659A986-3E9F-4994-8D36-D1B503E2C7A1}"/>
              </a:ext>
              <a:ext uri="{C183D7F6-B498-43B3-948B-1728B52AA6E4}">
                <adec:decorative xmlns:adec="http://schemas.microsoft.com/office/drawing/2017/decorative" val="1"/>
              </a:ext>
            </a:extLst>
          </p:cNvPr>
          <p:cNvGrpSpPr/>
          <p:nvPr userDrawn="1"/>
        </p:nvGrpSpPr>
        <p:grpSpPr>
          <a:xfrm>
            <a:off x="10847710" y="6388311"/>
            <a:ext cx="1054467" cy="469689"/>
            <a:chOff x="9841624" y="4115729"/>
            <a:chExt cx="602170" cy="268223"/>
          </a:xfrm>
          <a:solidFill>
            <a:schemeClr val="tx1"/>
          </a:solidFill>
        </p:grpSpPr>
        <p:sp>
          <p:nvSpPr>
            <p:cNvPr id="16" name="Freeform: Shape 15">
              <a:extLst>
                <a:ext uri="{FF2B5EF4-FFF2-40B4-BE49-F238E27FC236}">
                  <a16:creationId xmlns:a16="http://schemas.microsoft.com/office/drawing/2014/main" id="{6F426D1A-9389-46FC-B066-C6E591C89C7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67883ED4-0FCB-4F63-84F4-0C4F06DC1C24}"/>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A9B6A69C-E38F-4A2E-8302-8744909FCD5D}"/>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BE1B19A3-9111-4F40-98B6-8EEE7D1CE04E}"/>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630653FA-2CEA-4F48-8C3D-AB750074BF33}"/>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Tree>
    <p:extLst>
      <p:ext uri="{BB962C8B-B14F-4D97-AF65-F5344CB8AC3E}">
        <p14:creationId xmlns:p14="http://schemas.microsoft.com/office/powerpoint/2010/main" val="3157303849"/>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grpSp>
        <p:nvGrpSpPr>
          <p:cNvPr id="175" name="Group 174">
            <a:extLst>
              <a:ext uri="{FF2B5EF4-FFF2-40B4-BE49-F238E27FC236}">
                <a16:creationId xmlns:a16="http://schemas.microsoft.com/office/drawing/2014/main" id="{FAE6CF7E-C57A-4CC1-92F5-932C54C8D405}"/>
              </a:ext>
              <a:ext uri="{C183D7F6-B498-43B3-948B-1728B52AA6E4}">
                <adec:decorative xmlns:adec="http://schemas.microsoft.com/office/drawing/2017/decorative" val="1"/>
              </a:ext>
            </a:extLst>
          </p:cNvPr>
          <p:cNvGrpSpPr/>
          <p:nvPr userDrawn="1"/>
        </p:nvGrpSpPr>
        <p:grpSpPr>
          <a:xfrm>
            <a:off x="8553423" y="5619750"/>
            <a:ext cx="1295427" cy="1238250"/>
            <a:chOff x="3121343" y="4864099"/>
            <a:chExt cx="2085971" cy="1993901"/>
          </a:xfrm>
          <a:solidFill>
            <a:schemeClr val="accent3">
              <a:alpha val="20000"/>
            </a:schemeClr>
          </a:solidFill>
        </p:grpSpPr>
        <p:sp>
          <p:nvSpPr>
            <p:cNvPr id="176" name="Freeform: Shape 175">
              <a:extLst>
                <a:ext uri="{FF2B5EF4-FFF2-40B4-BE49-F238E27FC236}">
                  <a16:creationId xmlns:a16="http://schemas.microsoft.com/office/drawing/2014/main" id="{346635BB-0BF8-4643-9F1B-010FA1A03E12}"/>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51262E8E-82E0-4624-AFB8-23B54281680A}"/>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04EB1CCB-9D2B-433C-A6A6-31EF2FD52707}"/>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2E32FBF0-95B3-491B-98C2-1FA51CB41D86}"/>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175C8DFE-88AC-4A43-8617-6981B300741C}"/>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5B21DC5C-19E3-4D2E-90AA-635A88E641CD}"/>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C26FCF53-F438-4A58-8FD2-CAE3D52D4AE0}"/>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C765ABAF-84C1-42E2-99D9-929B7EC508BF}"/>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B42C9D2F-6284-4BD9-BCFF-5C32F7FDF984}"/>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1C3E7263-685E-46D8-A7F6-E632D38676D9}"/>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990B5B3D-13E1-4E49-8B22-2E4206621B28}"/>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4670F691-09A7-4616-8803-51D0BF1D499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7E456B34-1D7D-46B7-9864-E6F3D5EEF702}"/>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2" name="Freeform: Shape 1">
            <a:extLst>
              <a:ext uri="{FF2B5EF4-FFF2-40B4-BE49-F238E27FC236}">
                <a16:creationId xmlns:a16="http://schemas.microsoft.com/office/drawing/2014/main" id="{88347124-F829-49F3-A411-9BDBF2A03C8A}"/>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nvGrpSpPr>
          <p:cNvPr id="23" name="Graphic 38">
            <a:extLst>
              <a:ext uri="{FF2B5EF4-FFF2-40B4-BE49-F238E27FC236}">
                <a16:creationId xmlns:a16="http://schemas.microsoft.com/office/drawing/2014/main" id="{9F14A5DD-2657-4346-AC8D-77FFFA0A1DB8}"/>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24" name="Freeform: Shape 23">
              <a:extLst>
                <a:ext uri="{FF2B5EF4-FFF2-40B4-BE49-F238E27FC236}">
                  <a16:creationId xmlns:a16="http://schemas.microsoft.com/office/drawing/2014/main" id="{0D472844-E6F3-47F6-B54F-5B2F665A6392}"/>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7939D725-4408-4EAA-BD85-8B6A289020D8}"/>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28" name="Title 1">
            <a:extLst>
              <a:ext uri="{FF2B5EF4-FFF2-40B4-BE49-F238E27FC236}">
                <a16:creationId xmlns:a16="http://schemas.microsoft.com/office/drawing/2014/main" id="{7792A114-7099-4B73-8CFF-1CD310B6C293}"/>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190" name="Date Placeholder 178">
            <a:extLst>
              <a:ext uri="{FF2B5EF4-FFF2-40B4-BE49-F238E27FC236}">
                <a16:creationId xmlns:a16="http://schemas.microsoft.com/office/drawing/2014/main" id="{D3ABC542-2E09-4DFF-BDC3-4E62CADE0205}"/>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B77A4-4CF4-4A22-A9B5-DAC255FAF53C}"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10/1/23</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191" name="Footer Placeholder 179">
            <a:extLst>
              <a:ext uri="{FF2B5EF4-FFF2-40B4-BE49-F238E27FC236}">
                <a16:creationId xmlns:a16="http://schemas.microsoft.com/office/drawing/2014/main" id="{EE59BB7C-0E79-4D99-98A2-6B6BB261A89C}"/>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192" name="Slide Number Placeholder 180">
            <a:extLst>
              <a:ext uri="{FF2B5EF4-FFF2-40B4-BE49-F238E27FC236}">
                <a16:creationId xmlns:a16="http://schemas.microsoft.com/office/drawing/2014/main" id="{28A48916-E63A-42EF-B5F2-0212F4E255B0}"/>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547717774"/>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23" name="Graphic 38">
            <a:extLst>
              <a:ext uri="{FF2B5EF4-FFF2-40B4-BE49-F238E27FC236}">
                <a16:creationId xmlns:a16="http://schemas.microsoft.com/office/drawing/2014/main" id="{3E8CD31A-1394-452A-9559-656ECA14585A}"/>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24" name="Freeform: Shape 23">
              <a:extLst>
                <a:ext uri="{FF2B5EF4-FFF2-40B4-BE49-F238E27FC236}">
                  <a16:creationId xmlns:a16="http://schemas.microsoft.com/office/drawing/2014/main" id="{85E4E1EC-F0F2-4B35-9091-2F6FA0A0F7A0}"/>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26AA8D4E-47DD-4F4A-A460-D2D3D52A6F83}"/>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grpSp>
        <p:nvGrpSpPr>
          <p:cNvPr id="26" name="Group 25">
            <a:extLst>
              <a:ext uri="{FF2B5EF4-FFF2-40B4-BE49-F238E27FC236}">
                <a16:creationId xmlns:a16="http://schemas.microsoft.com/office/drawing/2014/main" id="{4CDB39CA-1C6B-4D29-8511-53EB2EE2C24C}"/>
              </a:ext>
              <a:ext uri="{C183D7F6-B498-43B3-948B-1728B52AA6E4}">
                <adec:decorative xmlns:adec="http://schemas.microsoft.com/office/drawing/2017/decorative" val="1"/>
              </a:ext>
            </a:extLst>
          </p:cNvPr>
          <p:cNvGrpSpPr/>
          <p:nvPr userDrawn="1"/>
        </p:nvGrpSpPr>
        <p:grpSpPr>
          <a:xfrm>
            <a:off x="8553423" y="5619750"/>
            <a:ext cx="1295427" cy="1238250"/>
            <a:chOff x="3121343" y="4864099"/>
            <a:chExt cx="2085971" cy="1993901"/>
          </a:xfrm>
          <a:solidFill>
            <a:schemeClr val="accent3">
              <a:alpha val="20000"/>
            </a:schemeClr>
          </a:solidFill>
        </p:grpSpPr>
        <p:sp>
          <p:nvSpPr>
            <p:cNvPr id="27" name="Freeform: Shape 26">
              <a:extLst>
                <a:ext uri="{FF2B5EF4-FFF2-40B4-BE49-F238E27FC236}">
                  <a16:creationId xmlns:a16="http://schemas.microsoft.com/office/drawing/2014/main" id="{913293D6-0ECB-489A-A405-EAE446F30E8A}"/>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id="{84505F60-82CB-4E69-9408-A65B5BE7C98C}"/>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id="{CE3B5578-536F-4B38-89D2-C859EFB9E536}"/>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321C8DF3-1F8E-4B0D-B578-67D7E3A7F797}"/>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3EF634BD-8B6E-4470-B471-CCD9D52208E9}"/>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6D4EA52A-34A3-4161-A9CE-86569A099639}"/>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89F976BC-5664-4D19-8DC2-C83D9F201025}"/>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id="{4FE844F3-0151-483D-A445-DF19C1CA237C}"/>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3602D36A-92EE-4D58-8B1E-A7C32FA38A81}"/>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id="{54D3E311-8682-432D-96C1-892E0A7B846F}"/>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2F6A277D-D709-4AAD-A2BE-7F002BC0B1A4}"/>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id="{692A7F87-C5D7-4B71-8667-833F96C3F29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id="{74ABB7F8-185E-406E-84D5-2ADDC019320A}"/>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2" name="Freeform: Shape 1">
            <a:extLst>
              <a:ext uri="{FF2B5EF4-FFF2-40B4-BE49-F238E27FC236}">
                <a16:creationId xmlns:a16="http://schemas.microsoft.com/office/drawing/2014/main" id="{32343BE2-F9F3-467E-BAC0-182941FCBCD2}"/>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3" name="Title 1">
            <a:extLst>
              <a:ext uri="{FF2B5EF4-FFF2-40B4-BE49-F238E27FC236}">
                <a16:creationId xmlns:a16="http://schemas.microsoft.com/office/drawing/2014/main" id="{3193E6E4-C8EE-470B-AABB-B46374938AA4}"/>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31" name="Date Placeholder 178">
            <a:extLst>
              <a:ext uri="{FF2B5EF4-FFF2-40B4-BE49-F238E27FC236}">
                <a16:creationId xmlns:a16="http://schemas.microsoft.com/office/drawing/2014/main" id="{9BFD1C1A-363C-4909-95D6-9AF44B452A54}"/>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9BB63C-A8D4-4F32-819C-F6F6BA0476C2}"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10/1/23</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32" name="Footer Placeholder 179">
            <a:extLst>
              <a:ext uri="{FF2B5EF4-FFF2-40B4-BE49-F238E27FC236}">
                <a16:creationId xmlns:a16="http://schemas.microsoft.com/office/drawing/2014/main" id="{77213597-1706-40A7-8726-C468FB7F438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33" name="Slide Number Placeholder 180">
            <a:extLst>
              <a:ext uri="{FF2B5EF4-FFF2-40B4-BE49-F238E27FC236}">
                <a16:creationId xmlns:a16="http://schemas.microsoft.com/office/drawing/2014/main" id="{1BB201C7-C50B-4E2B-95EF-E5FFAF698DB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404045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8AD96798-1C42-49B1-99B2-BD7FA12760FC}"/>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18" name="Title 1">
            <a:extLst>
              <a:ext uri="{FF2B5EF4-FFF2-40B4-BE49-F238E27FC236}">
                <a16:creationId xmlns:a16="http://schemas.microsoft.com/office/drawing/2014/main" id="{00FC1B25-A4F4-4E8E-931D-D383946C91FC}"/>
              </a:ext>
            </a:extLst>
          </p:cNvPr>
          <p:cNvSpPr>
            <a:spLocks noGrp="1"/>
          </p:cNvSpPr>
          <p:nvPr>
            <p:ph type="title"/>
          </p:nvPr>
        </p:nvSpPr>
        <p:spPr>
          <a:xfrm>
            <a:off x="2838271" y="1010170"/>
            <a:ext cx="5178019" cy="3713638"/>
          </a:xfrm>
        </p:spPr>
        <p:txBody>
          <a:bodyPr anchor="ctr"/>
          <a:lstStyle>
            <a:lvl1pPr algn="ctr">
              <a:lnSpc>
                <a:spcPct val="100000"/>
              </a:lnSpc>
              <a:defRPr/>
            </a:lvl1pPr>
          </a:lstStyle>
          <a:p>
            <a:endParaRPr lang="en-US" dirty="0"/>
          </a:p>
        </p:txBody>
      </p:sp>
      <p:sp>
        <p:nvSpPr>
          <p:cNvPr id="36" name="Text Placeholder 34">
            <a:extLst>
              <a:ext uri="{FF2B5EF4-FFF2-40B4-BE49-F238E27FC236}">
                <a16:creationId xmlns:a16="http://schemas.microsoft.com/office/drawing/2014/main" id="{72818B4A-C05A-428C-A790-B75EA386A25F}"/>
              </a:ext>
            </a:extLst>
          </p:cNvPr>
          <p:cNvSpPr>
            <a:spLocks noGrp="1"/>
          </p:cNvSpPr>
          <p:nvPr>
            <p:ph type="body" sz="quarter" idx="13" hasCustomPrompt="1"/>
          </p:nvPr>
        </p:nvSpPr>
        <p:spPr>
          <a:xfrm>
            <a:off x="2838044" y="4914900"/>
            <a:ext cx="5178514" cy="819076"/>
          </a:xfrm>
        </p:spPr>
        <p:txBody>
          <a:bodyPr/>
          <a:lstStyle>
            <a:lvl1pPr algn="ctr">
              <a:buFontTx/>
              <a:buNone/>
              <a:defRPr/>
            </a:lvl1pPr>
          </a:lstStyle>
          <a:p>
            <a:pPr lvl="0"/>
            <a:r>
              <a:rPr lang="en-US" dirty="0"/>
              <a:t>Click to add text</a:t>
            </a:r>
          </a:p>
        </p:txBody>
      </p:sp>
      <p:sp>
        <p:nvSpPr>
          <p:cNvPr id="19" name="Freeform: Shape 18">
            <a:extLst>
              <a:ext uri="{FF2B5EF4-FFF2-40B4-BE49-F238E27FC236}">
                <a16:creationId xmlns:a16="http://schemas.microsoft.com/office/drawing/2014/main" id="{176E197B-E174-4C9D-87E5-0B9B08708760}"/>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517AB840-B4B7-452B-B062-6C9CF8426132}"/>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9FE5D1B6-33F6-4BAA-9D02-679E176F39C4}"/>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0DCCBCA1-466D-44C6-93ED-2E02B623DB05}"/>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2CC7CBB9-9855-4B27-93BF-506D5D17E85B}"/>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6" name="Date Placeholder 178">
            <a:extLst>
              <a:ext uri="{FF2B5EF4-FFF2-40B4-BE49-F238E27FC236}">
                <a16:creationId xmlns:a16="http://schemas.microsoft.com/office/drawing/2014/main" id="{D3B95CCB-4EDF-4C85-82FC-E5FD2A4715E6}"/>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089AFA-FF4D-4DFB-9A2D-57BFB79B8D69}"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10/1/23</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27" name="Footer Placeholder 179">
            <a:extLst>
              <a:ext uri="{FF2B5EF4-FFF2-40B4-BE49-F238E27FC236}">
                <a16:creationId xmlns:a16="http://schemas.microsoft.com/office/drawing/2014/main" id="{D8096E0F-A3CE-40F7-AA9D-B43562213203}"/>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grpSp>
        <p:nvGrpSpPr>
          <p:cNvPr id="28" name="Graphic 185">
            <a:extLst>
              <a:ext uri="{FF2B5EF4-FFF2-40B4-BE49-F238E27FC236}">
                <a16:creationId xmlns:a16="http://schemas.microsoft.com/office/drawing/2014/main" id="{59F51AE6-E003-46BA-A25A-6AFBDC3E73DA}"/>
              </a:ext>
              <a:ext uri="{C183D7F6-B498-43B3-948B-1728B52AA6E4}">
                <adec:decorative xmlns:adec="http://schemas.microsoft.com/office/drawing/2017/decorative" val="1"/>
              </a:ext>
            </a:extLst>
          </p:cNvPr>
          <p:cNvGrpSpPr/>
          <p:nvPr userDrawn="1"/>
        </p:nvGrpSpPr>
        <p:grpSpPr>
          <a:xfrm>
            <a:off x="10428621" y="5660492"/>
            <a:ext cx="1054467" cy="469689"/>
            <a:chOff x="9841624" y="4115729"/>
            <a:chExt cx="602170" cy="268223"/>
          </a:xfrm>
          <a:solidFill>
            <a:schemeClr val="tx1"/>
          </a:solidFill>
        </p:grpSpPr>
        <p:sp>
          <p:nvSpPr>
            <p:cNvPr id="29" name="Freeform: Shape 28">
              <a:extLst>
                <a:ext uri="{FF2B5EF4-FFF2-40B4-BE49-F238E27FC236}">
                  <a16:creationId xmlns:a16="http://schemas.microsoft.com/office/drawing/2014/main" id="{03F73C8B-6AB5-41EB-99EA-3C94CBEBB481}"/>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1A666D36-3657-4085-84AA-126594195C1A}"/>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B12CF5CD-903D-4879-BBD3-A79140E8186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 name="Freeform: Shape 31">
              <a:extLst>
                <a:ext uri="{FF2B5EF4-FFF2-40B4-BE49-F238E27FC236}">
                  <a16:creationId xmlns:a16="http://schemas.microsoft.com/office/drawing/2014/main" id="{9EF969CD-CBA7-44B8-9544-660D7487A3D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id="{6E91C2FB-38ED-4DF7-8F1F-3211A0592A47}"/>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34" name="Slide Number Placeholder 180">
            <a:extLst>
              <a:ext uri="{FF2B5EF4-FFF2-40B4-BE49-F238E27FC236}">
                <a16:creationId xmlns:a16="http://schemas.microsoft.com/office/drawing/2014/main" id="{383FF74A-FDDF-4768-9C1E-E6F3E66228E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srgbClr val="898989"/>
              </a:solidFill>
              <a:effectLst/>
              <a:uLnTx/>
              <a:uFillTx/>
              <a:latin typeface="Source Sans Pro"/>
              <a:cs typeface="+mn-cs"/>
            </a:endParaRPr>
          </a:p>
        </p:txBody>
      </p:sp>
    </p:spTree>
    <p:extLst>
      <p:ext uri="{BB962C8B-B14F-4D97-AF65-F5344CB8AC3E}">
        <p14:creationId xmlns:p14="http://schemas.microsoft.com/office/powerpoint/2010/main" val="399735008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56" name="Title 1">
            <a:extLst>
              <a:ext uri="{FF2B5EF4-FFF2-40B4-BE49-F238E27FC236}">
                <a16:creationId xmlns:a16="http://schemas.microsoft.com/office/drawing/2014/main" id="{08711333-F819-4928-8BA2-B03A1D7447F6}"/>
              </a:ext>
            </a:extLst>
          </p:cNvPr>
          <p:cNvSpPr>
            <a:spLocks noGrp="1"/>
          </p:cNvSpPr>
          <p:nvPr>
            <p:ph type="title"/>
          </p:nvPr>
        </p:nvSpPr>
        <p:spPr>
          <a:xfrm>
            <a:off x="1331088" y="565739"/>
            <a:ext cx="9745883" cy="1124949"/>
          </a:xfrm>
        </p:spPr>
        <p:txBody>
          <a:bodyPr/>
          <a:lstStyle/>
          <a:p>
            <a:endParaRPr lang="en-US" dirty="0"/>
          </a:p>
        </p:txBody>
      </p:sp>
      <p:grpSp>
        <p:nvGrpSpPr>
          <p:cNvPr id="2" name="Group 1">
            <a:extLst>
              <a:ext uri="{FF2B5EF4-FFF2-40B4-BE49-F238E27FC236}">
                <a16:creationId xmlns:a16="http://schemas.microsoft.com/office/drawing/2014/main" id="{B4DCAA54-A920-4F7D-B1F9-E60E950DBAE8}"/>
              </a:ext>
              <a:ext uri="{C183D7F6-B498-43B3-948B-1728B52AA6E4}">
                <adec:decorative xmlns:adec="http://schemas.microsoft.com/office/drawing/2017/decorative" val="1"/>
              </a:ext>
            </a:extLst>
          </p:cNvPr>
          <p:cNvGrpSpPr/>
          <p:nvPr userDrawn="1"/>
        </p:nvGrpSpPr>
        <p:grpSpPr>
          <a:xfrm>
            <a:off x="0" y="681037"/>
            <a:ext cx="1170294" cy="709661"/>
            <a:chOff x="0" y="681037"/>
            <a:chExt cx="1170294" cy="709661"/>
          </a:xfrm>
        </p:grpSpPr>
        <p:sp>
          <p:nvSpPr>
            <p:cNvPr id="57" name="Freeform: Shape 56">
              <a:extLst>
                <a:ext uri="{FF2B5EF4-FFF2-40B4-BE49-F238E27FC236}">
                  <a16:creationId xmlns:a16="http://schemas.microsoft.com/office/drawing/2014/main" id="{28633F80-7150-4830-B036-FED561D8ABD2}"/>
                </a:ext>
                <a:ext uri="{C183D7F6-B498-43B3-948B-1728B52AA6E4}">
                  <adec:decorative xmlns:adec="http://schemas.microsoft.com/office/drawing/2017/decorative" val="1"/>
                </a:ext>
              </a:extLst>
            </p:cNvPr>
            <p:cNvSpPr/>
            <p:nvPr userDrawn="1"/>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id="{984D32A8-76C6-4D70-887B-EC3211AD33EB}"/>
                </a:ext>
                <a:ext uri="{C183D7F6-B498-43B3-948B-1728B52AA6E4}">
                  <adec:decorative xmlns:adec="http://schemas.microsoft.com/office/drawing/2017/decorative" val="1"/>
                </a:ext>
              </a:extLst>
            </p:cNvPr>
            <p:cNvSpPr/>
            <p:nvPr userDrawn="1"/>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60" name="Oval 59">
            <a:extLst>
              <a:ext uri="{FF2B5EF4-FFF2-40B4-BE49-F238E27FC236}">
                <a16:creationId xmlns:a16="http://schemas.microsoft.com/office/drawing/2014/main" id="{EEDFE717-6A4F-4FD1-ABBF-5807E71F53F6}"/>
              </a:ext>
              <a:ext uri="{C183D7F6-B498-43B3-948B-1728B52AA6E4}">
                <adec:decorative xmlns:adec="http://schemas.microsoft.com/office/drawing/2017/decorative" val="1"/>
              </a:ext>
            </a:extLst>
          </p:cNvPr>
          <p:cNvSpPr/>
          <p:nvPr userDrawn="1"/>
        </p:nvSpPr>
        <p:spPr>
          <a:xfrm>
            <a:off x="11559544" y="599132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1" name="Date Placeholder 10">
            <a:extLst>
              <a:ext uri="{FF2B5EF4-FFF2-40B4-BE49-F238E27FC236}">
                <a16:creationId xmlns:a16="http://schemas.microsoft.com/office/drawing/2014/main" id="{26FBD0C2-9C38-4891-92F3-5AF6CD04E3E1}"/>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8273EB-16C1-441E-9180-E8793C467BE0}"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10/1/23</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62" name="Footer Placeholder 11">
            <a:extLst>
              <a:ext uri="{FF2B5EF4-FFF2-40B4-BE49-F238E27FC236}">
                <a16:creationId xmlns:a16="http://schemas.microsoft.com/office/drawing/2014/main" id="{5C6A806B-2B18-4D3B-8215-624EE91DAC3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63" name="Slide Number Placeholder 12">
            <a:extLst>
              <a:ext uri="{FF2B5EF4-FFF2-40B4-BE49-F238E27FC236}">
                <a16:creationId xmlns:a16="http://schemas.microsoft.com/office/drawing/2014/main" id="{54E3AE0A-2F47-4B51-8F32-46ABDC574FFB}"/>
              </a:ext>
            </a:extLst>
          </p:cNvPr>
          <p:cNvSpPr>
            <a:spLocks noGrp="1"/>
          </p:cNvSpPr>
          <p:nvPr>
            <p:ph type="sldNum" sz="quarter" idx="12"/>
          </p:nvPr>
        </p:nvSpPr>
        <p:spPr>
          <a:xfrm>
            <a:off x="8644339"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67E29-1480-472A-9FC5-C4768A52587C}"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11" name="Graphic 4">
            <a:extLst>
              <a:ext uri="{FF2B5EF4-FFF2-40B4-BE49-F238E27FC236}">
                <a16:creationId xmlns:a16="http://schemas.microsoft.com/office/drawing/2014/main" id="{A160D36B-90B2-4E2E-9A07-AFC4CC77ED14}"/>
              </a:ext>
              <a:ext uri="{C183D7F6-B498-43B3-948B-1728B52AA6E4}">
                <adec:decorative xmlns:adec="http://schemas.microsoft.com/office/drawing/2017/decorative" val="1"/>
              </a:ext>
            </a:extLst>
          </p:cNvPr>
          <p:cNvGrpSpPr/>
          <p:nvPr userDrawn="1"/>
        </p:nvGrpSpPr>
        <p:grpSpPr>
          <a:xfrm>
            <a:off x="10510458" y="477557"/>
            <a:ext cx="975170" cy="975170"/>
            <a:chOff x="5829300" y="3162300"/>
            <a:chExt cx="532257" cy="532257"/>
          </a:xfrm>
          <a:solidFill>
            <a:schemeClr val="tx1"/>
          </a:solidFill>
        </p:grpSpPr>
        <p:sp>
          <p:nvSpPr>
            <p:cNvPr id="12" name="Freeform: Shape 11">
              <a:extLst>
                <a:ext uri="{FF2B5EF4-FFF2-40B4-BE49-F238E27FC236}">
                  <a16:creationId xmlns:a16="http://schemas.microsoft.com/office/drawing/2014/main" id="{CADA6DC8-A018-4A16-84AF-9E2E74CD757D}"/>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8C1308F7-B76A-4EC2-94B2-3D7A71B62604}"/>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98E3532C-7781-4159-A3A0-A2DE72CA6DBA}"/>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98D647FB-029D-4D71-B4E4-6D74FCB09C4D}"/>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216A1C6D-37E7-47A0-814C-A09DC1123684}"/>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22759DEC-2103-4E2C-A470-F4AF6E5E3E87}"/>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788AE222-CCAD-4233-9F97-67021E530758}"/>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8610EC41-7752-4C40-99E0-1B5FEA90EB0E}"/>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5AA370E4-6378-438E-96A5-93A548F17E99}"/>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2DC8BEFB-4BE0-44E4-B9EE-B9433675ED5D}"/>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C5C187D8-7DEF-4A4B-AEBD-0148B131FA7B}"/>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721C4DD4-9A7B-4D13-905C-4D8287BFC226}"/>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CB37570A-3C94-4E36-97CE-A23E9672578E}"/>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25" name="Picture Placeholder 11">
            <a:extLst>
              <a:ext uri="{FF2B5EF4-FFF2-40B4-BE49-F238E27FC236}">
                <a16:creationId xmlns:a16="http://schemas.microsoft.com/office/drawing/2014/main" id="{D0363784-2970-4EEC-A27D-C144838C7934}"/>
              </a:ext>
            </a:extLst>
          </p:cNvPr>
          <p:cNvSpPr>
            <a:spLocks noGrp="1"/>
          </p:cNvSpPr>
          <p:nvPr>
            <p:ph type="pic" sz="quarter" idx="14"/>
          </p:nvPr>
        </p:nvSpPr>
        <p:spPr>
          <a:xfrm>
            <a:off x="745213" y="2021303"/>
            <a:ext cx="2286000" cy="2286000"/>
          </a:xfrm>
          <a:prstGeom prst="ellipse">
            <a:avLst/>
          </a:prstGeom>
        </p:spPr>
        <p:txBody>
          <a:bodyPr>
            <a:normAutofit/>
          </a:bodyPr>
          <a:lstStyle>
            <a:lvl1pPr>
              <a:defRPr sz="2000"/>
            </a:lvl1pPr>
          </a:lstStyle>
          <a:p>
            <a:endParaRPr lang="en-US"/>
          </a:p>
        </p:txBody>
      </p:sp>
      <p:sp>
        <p:nvSpPr>
          <p:cNvPr id="26" name="Picture Placeholder 11">
            <a:extLst>
              <a:ext uri="{FF2B5EF4-FFF2-40B4-BE49-F238E27FC236}">
                <a16:creationId xmlns:a16="http://schemas.microsoft.com/office/drawing/2014/main" id="{A5F161F4-CB8E-480F-8499-D1BD68C8BB59}"/>
              </a:ext>
            </a:extLst>
          </p:cNvPr>
          <p:cNvSpPr>
            <a:spLocks noGrp="1"/>
          </p:cNvSpPr>
          <p:nvPr>
            <p:ph type="pic" sz="quarter" idx="15"/>
          </p:nvPr>
        </p:nvSpPr>
        <p:spPr>
          <a:xfrm>
            <a:off x="3551776" y="2021303"/>
            <a:ext cx="2286000" cy="2286000"/>
          </a:xfrm>
          <a:prstGeom prst="ellipse">
            <a:avLst/>
          </a:prstGeom>
        </p:spPr>
        <p:txBody>
          <a:bodyPr>
            <a:normAutofit/>
          </a:bodyPr>
          <a:lstStyle>
            <a:lvl1pPr>
              <a:defRPr sz="2000"/>
            </a:lvl1pPr>
          </a:lstStyle>
          <a:p>
            <a:endParaRPr lang="en-US"/>
          </a:p>
        </p:txBody>
      </p:sp>
      <p:sp>
        <p:nvSpPr>
          <p:cNvPr id="27" name="Picture Placeholder 11">
            <a:extLst>
              <a:ext uri="{FF2B5EF4-FFF2-40B4-BE49-F238E27FC236}">
                <a16:creationId xmlns:a16="http://schemas.microsoft.com/office/drawing/2014/main" id="{FA25DBB0-929B-4EA3-AF0A-D34760BBAB8E}"/>
              </a:ext>
            </a:extLst>
          </p:cNvPr>
          <p:cNvSpPr>
            <a:spLocks noGrp="1"/>
          </p:cNvSpPr>
          <p:nvPr>
            <p:ph type="pic" sz="quarter" idx="16"/>
          </p:nvPr>
        </p:nvSpPr>
        <p:spPr>
          <a:xfrm>
            <a:off x="6358339" y="2021303"/>
            <a:ext cx="2286000" cy="2286000"/>
          </a:xfrm>
          <a:prstGeom prst="ellipse">
            <a:avLst/>
          </a:prstGeom>
        </p:spPr>
        <p:txBody>
          <a:bodyPr>
            <a:normAutofit/>
          </a:bodyPr>
          <a:lstStyle>
            <a:lvl1pPr>
              <a:defRPr sz="2000"/>
            </a:lvl1pPr>
          </a:lstStyle>
          <a:p>
            <a:endParaRPr lang="en-US"/>
          </a:p>
        </p:txBody>
      </p:sp>
      <p:sp>
        <p:nvSpPr>
          <p:cNvPr id="28" name="Picture Placeholder 11">
            <a:extLst>
              <a:ext uri="{FF2B5EF4-FFF2-40B4-BE49-F238E27FC236}">
                <a16:creationId xmlns:a16="http://schemas.microsoft.com/office/drawing/2014/main" id="{2166858A-D674-4111-9862-D87359001031}"/>
              </a:ext>
            </a:extLst>
          </p:cNvPr>
          <p:cNvSpPr>
            <a:spLocks noGrp="1"/>
          </p:cNvSpPr>
          <p:nvPr>
            <p:ph type="pic" sz="quarter" idx="17"/>
          </p:nvPr>
        </p:nvSpPr>
        <p:spPr>
          <a:xfrm>
            <a:off x="9164901" y="2021303"/>
            <a:ext cx="2286000" cy="2286000"/>
          </a:xfrm>
          <a:prstGeom prst="ellipse">
            <a:avLst/>
          </a:prstGeom>
        </p:spPr>
        <p:txBody>
          <a:bodyPr>
            <a:normAutofit/>
          </a:bodyPr>
          <a:lstStyle>
            <a:lvl1pPr>
              <a:defRPr sz="2000"/>
            </a:lvl1pPr>
          </a:lstStyle>
          <a:p>
            <a:endParaRPr lang="en-US"/>
          </a:p>
        </p:txBody>
      </p:sp>
      <p:sp>
        <p:nvSpPr>
          <p:cNvPr id="29" name="Text Placeholder 20">
            <a:extLst>
              <a:ext uri="{FF2B5EF4-FFF2-40B4-BE49-F238E27FC236}">
                <a16:creationId xmlns:a16="http://schemas.microsoft.com/office/drawing/2014/main" id="{0A21E468-9819-48EA-9CFE-D8A100CF2FBC}"/>
              </a:ext>
            </a:extLst>
          </p:cNvPr>
          <p:cNvSpPr>
            <a:spLocks noGrp="1"/>
          </p:cNvSpPr>
          <p:nvPr>
            <p:ph type="body" sz="quarter" idx="18" hasCustomPrompt="1"/>
          </p:nvPr>
        </p:nvSpPr>
        <p:spPr>
          <a:xfrm>
            <a:off x="762000" y="4417646"/>
            <a:ext cx="2286000" cy="365125"/>
          </a:xfrm>
        </p:spPr>
        <p:txBody>
          <a:bodyPr anchor="ctr">
            <a:noAutofit/>
          </a:bodyPr>
          <a:lstStyle>
            <a:lvl1pPr marL="0" indent="0" algn="ctr">
              <a:lnSpc>
                <a:spcPct val="100000"/>
              </a:lnSpc>
              <a:spcBef>
                <a:spcPts val="0"/>
              </a:spcBef>
              <a:spcAft>
                <a:spcPts val="0"/>
              </a:spcAft>
              <a:buNone/>
              <a:defRPr lang="en-US" sz="2800" b="0" kern="1200" dirty="0" smtClean="0">
                <a:solidFill>
                  <a:schemeClr val="tx1">
                    <a:hueOff val="0"/>
                    <a:satOff val="0"/>
                    <a:lumOff val="0"/>
                    <a:alphaOff val="0"/>
                  </a:schemeClr>
                </a:solidFill>
                <a:latin typeface="+mj-lt"/>
                <a:ea typeface="+mn-ea"/>
                <a:cs typeface="+mn-cs"/>
              </a:defRPr>
            </a:lvl1pPr>
          </a:lstStyle>
          <a:p>
            <a:pPr lvl="0"/>
            <a:r>
              <a:rPr lang="en-US" dirty="0"/>
              <a:t>Name</a:t>
            </a:r>
          </a:p>
        </p:txBody>
      </p:sp>
      <p:sp>
        <p:nvSpPr>
          <p:cNvPr id="30" name="Text Placeholder 22">
            <a:extLst>
              <a:ext uri="{FF2B5EF4-FFF2-40B4-BE49-F238E27FC236}">
                <a16:creationId xmlns:a16="http://schemas.microsoft.com/office/drawing/2014/main" id="{2AA605BC-184B-485A-B68D-27607D4AAB0C}"/>
              </a:ext>
            </a:extLst>
          </p:cNvPr>
          <p:cNvSpPr>
            <a:spLocks noGrp="1"/>
          </p:cNvSpPr>
          <p:nvPr>
            <p:ph type="body" sz="quarter" idx="19" hasCustomPrompt="1"/>
          </p:nvPr>
        </p:nvSpPr>
        <p:spPr>
          <a:xfrm>
            <a:off x="762000" y="480208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
        <p:nvSpPr>
          <p:cNvPr id="31" name="Text Placeholder 20">
            <a:extLst>
              <a:ext uri="{FF2B5EF4-FFF2-40B4-BE49-F238E27FC236}">
                <a16:creationId xmlns:a16="http://schemas.microsoft.com/office/drawing/2014/main" id="{5E1DA376-8DFF-42EB-AC05-624D4CC17008}"/>
              </a:ext>
            </a:extLst>
          </p:cNvPr>
          <p:cNvSpPr>
            <a:spLocks noGrp="1"/>
          </p:cNvSpPr>
          <p:nvPr>
            <p:ph type="body" sz="quarter" idx="20" hasCustomPrompt="1"/>
          </p:nvPr>
        </p:nvSpPr>
        <p:spPr>
          <a:xfrm>
            <a:off x="3562967" y="4417646"/>
            <a:ext cx="2286000" cy="365125"/>
          </a:xfrm>
        </p:spPr>
        <p:txBody>
          <a:bodyPr vert="horz" lIns="91440" tIns="45720" rIns="91440" bIns="45720" rtlCol="0" anchor="ctr">
            <a:noAutofit/>
          </a:bodyPr>
          <a:lstStyle>
            <a:lvl1pPr marL="0" indent="0" algn="ctr">
              <a:spcAft>
                <a:spcPts val="0"/>
              </a:spcAft>
              <a:buNone/>
              <a:defRPr lang="en-US" b="0" dirty="0">
                <a:solidFill>
                  <a:schemeClr val="tx1">
                    <a:hueOff val="0"/>
                    <a:satOff val="0"/>
                    <a:lumOff val="0"/>
                    <a:alphaOff val="0"/>
                  </a:schemeClr>
                </a:solidFill>
                <a:latin typeface="+mj-lt"/>
              </a:defRPr>
            </a:lvl1pPr>
          </a:lstStyle>
          <a:p>
            <a:pPr marL="228600" lvl="0" indent="-228600" algn="ctr">
              <a:lnSpc>
                <a:spcPct val="100000"/>
              </a:lnSpc>
              <a:spcBef>
                <a:spcPts val="0"/>
              </a:spcBef>
              <a:spcAft>
                <a:spcPts val="966"/>
              </a:spcAft>
            </a:pPr>
            <a:r>
              <a:rPr lang="en-US" dirty="0"/>
              <a:t>Name</a:t>
            </a:r>
          </a:p>
        </p:txBody>
      </p:sp>
      <p:sp>
        <p:nvSpPr>
          <p:cNvPr id="32" name="Text Placeholder 22">
            <a:extLst>
              <a:ext uri="{FF2B5EF4-FFF2-40B4-BE49-F238E27FC236}">
                <a16:creationId xmlns:a16="http://schemas.microsoft.com/office/drawing/2014/main" id="{88EA8545-B741-4E15-8054-C79F08609384}"/>
              </a:ext>
            </a:extLst>
          </p:cNvPr>
          <p:cNvSpPr>
            <a:spLocks noGrp="1"/>
          </p:cNvSpPr>
          <p:nvPr>
            <p:ph type="body" sz="quarter" idx="21" hasCustomPrompt="1"/>
          </p:nvPr>
        </p:nvSpPr>
        <p:spPr>
          <a:xfrm>
            <a:off x="3562967" y="480208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
        <p:nvSpPr>
          <p:cNvPr id="33" name="Text Placeholder 20">
            <a:extLst>
              <a:ext uri="{FF2B5EF4-FFF2-40B4-BE49-F238E27FC236}">
                <a16:creationId xmlns:a16="http://schemas.microsoft.com/office/drawing/2014/main" id="{C5DDD12B-8AD2-4194-9011-B8AE495CE84A}"/>
              </a:ext>
            </a:extLst>
          </p:cNvPr>
          <p:cNvSpPr>
            <a:spLocks noGrp="1"/>
          </p:cNvSpPr>
          <p:nvPr>
            <p:ph type="body" sz="quarter" idx="22" hasCustomPrompt="1"/>
          </p:nvPr>
        </p:nvSpPr>
        <p:spPr>
          <a:xfrm>
            <a:off x="6363934" y="4417646"/>
            <a:ext cx="2286000" cy="365125"/>
          </a:xfrm>
        </p:spPr>
        <p:txBody>
          <a:bodyPr vert="horz" lIns="91440" tIns="45720" rIns="91440" bIns="45720" rtlCol="0" anchor="ctr">
            <a:noAutofit/>
          </a:bodyPr>
          <a:lstStyle>
            <a:lvl1pPr marL="0" indent="0" algn="ctr">
              <a:spcAft>
                <a:spcPts val="0"/>
              </a:spcAft>
              <a:buNone/>
              <a:defRPr lang="en-US" b="0" dirty="0">
                <a:solidFill>
                  <a:schemeClr val="tx1">
                    <a:hueOff val="0"/>
                    <a:satOff val="0"/>
                    <a:lumOff val="0"/>
                    <a:alphaOff val="0"/>
                  </a:schemeClr>
                </a:solidFill>
                <a:latin typeface="+mj-lt"/>
              </a:defRPr>
            </a:lvl1pPr>
          </a:lstStyle>
          <a:p>
            <a:pPr marL="228600" lvl="0" indent="-228600" algn="ctr">
              <a:lnSpc>
                <a:spcPct val="100000"/>
              </a:lnSpc>
              <a:spcBef>
                <a:spcPts val="0"/>
              </a:spcBef>
              <a:spcAft>
                <a:spcPts val="966"/>
              </a:spcAft>
            </a:pPr>
            <a:r>
              <a:rPr lang="en-US" dirty="0"/>
              <a:t>Name</a:t>
            </a:r>
          </a:p>
        </p:txBody>
      </p:sp>
      <p:sp>
        <p:nvSpPr>
          <p:cNvPr id="34" name="Text Placeholder 22">
            <a:extLst>
              <a:ext uri="{FF2B5EF4-FFF2-40B4-BE49-F238E27FC236}">
                <a16:creationId xmlns:a16="http://schemas.microsoft.com/office/drawing/2014/main" id="{E1E9CE9A-B335-4B09-A6DC-9FDAE1A8541E}"/>
              </a:ext>
            </a:extLst>
          </p:cNvPr>
          <p:cNvSpPr>
            <a:spLocks noGrp="1"/>
          </p:cNvSpPr>
          <p:nvPr>
            <p:ph type="body" sz="quarter" idx="23" hasCustomPrompt="1"/>
          </p:nvPr>
        </p:nvSpPr>
        <p:spPr>
          <a:xfrm>
            <a:off x="6363934" y="480208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
        <p:nvSpPr>
          <p:cNvPr id="35" name="Text Placeholder 20">
            <a:extLst>
              <a:ext uri="{FF2B5EF4-FFF2-40B4-BE49-F238E27FC236}">
                <a16:creationId xmlns:a16="http://schemas.microsoft.com/office/drawing/2014/main" id="{05755812-FA39-400E-9830-518115B16F1A}"/>
              </a:ext>
            </a:extLst>
          </p:cNvPr>
          <p:cNvSpPr>
            <a:spLocks noGrp="1"/>
          </p:cNvSpPr>
          <p:nvPr>
            <p:ph type="body" sz="quarter" idx="24" hasCustomPrompt="1"/>
          </p:nvPr>
        </p:nvSpPr>
        <p:spPr>
          <a:xfrm>
            <a:off x="9164901" y="4417646"/>
            <a:ext cx="2286000" cy="365125"/>
          </a:xfrm>
        </p:spPr>
        <p:txBody>
          <a:bodyPr vert="horz" lIns="91440" tIns="45720" rIns="91440" bIns="45720" rtlCol="0" anchor="ctr">
            <a:noAutofit/>
          </a:bodyPr>
          <a:lstStyle>
            <a:lvl1pPr marL="0" indent="0" algn="ctr">
              <a:spcAft>
                <a:spcPts val="0"/>
              </a:spcAft>
              <a:buNone/>
              <a:defRPr lang="en-US" b="0" dirty="0">
                <a:solidFill>
                  <a:schemeClr val="tx1">
                    <a:hueOff val="0"/>
                    <a:satOff val="0"/>
                    <a:lumOff val="0"/>
                    <a:alphaOff val="0"/>
                  </a:schemeClr>
                </a:solidFill>
                <a:latin typeface="+mj-lt"/>
              </a:defRPr>
            </a:lvl1pPr>
          </a:lstStyle>
          <a:p>
            <a:pPr marL="228600" lvl="0" indent="-228600" algn="ctr">
              <a:lnSpc>
                <a:spcPct val="100000"/>
              </a:lnSpc>
              <a:spcBef>
                <a:spcPts val="0"/>
              </a:spcBef>
              <a:spcAft>
                <a:spcPts val="966"/>
              </a:spcAft>
            </a:pPr>
            <a:r>
              <a:rPr lang="en-US" dirty="0"/>
              <a:t>Name</a:t>
            </a:r>
          </a:p>
        </p:txBody>
      </p:sp>
      <p:sp>
        <p:nvSpPr>
          <p:cNvPr id="36" name="Text Placeholder 22">
            <a:extLst>
              <a:ext uri="{FF2B5EF4-FFF2-40B4-BE49-F238E27FC236}">
                <a16:creationId xmlns:a16="http://schemas.microsoft.com/office/drawing/2014/main" id="{B0C99DAB-BC75-4032-B8DE-82896B438816}"/>
              </a:ext>
            </a:extLst>
          </p:cNvPr>
          <p:cNvSpPr>
            <a:spLocks noGrp="1"/>
          </p:cNvSpPr>
          <p:nvPr>
            <p:ph type="body" sz="quarter" idx="25" hasCustomPrompt="1"/>
          </p:nvPr>
        </p:nvSpPr>
        <p:spPr>
          <a:xfrm>
            <a:off x="9164901" y="480208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Tree>
    <p:extLst>
      <p:ext uri="{BB962C8B-B14F-4D97-AF65-F5344CB8AC3E}">
        <p14:creationId xmlns:p14="http://schemas.microsoft.com/office/powerpoint/2010/main" val="2792476256"/>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grpSp>
        <p:nvGrpSpPr>
          <p:cNvPr id="34" name="Graphic 4">
            <a:extLst>
              <a:ext uri="{FF2B5EF4-FFF2-40B4-BE49-F238E27FC236}">
                <a16:creationId xmlns:a16="http://schemas.microsoft.com/office/drawing/2014/main" id="{F6919F4A-127D-4827-9E80-D8662425CC16}"/>
              </a:ext>
              <a:ext uri="{C183D7F6-B498-43B3-948B-1728B52AA6E4}">
                <adec:decorative xmlns:adec="http://schemas.microsoft.com/office/drawing/2017/decorative" val="1"/>
              </a:ext>
            </a:extLst>
          </p:cNvPr>
          <p:cNvGrpSpPr/>
          <p:nvPr userDrawn="1"/>
        </p:nvGrpSpPr>
        <p:grpSpPr>
          <a:xfrm>
            <a:off x="10510458" y="477557"/>
            <a:ext cx="975170" cy="975170"/>
            <a:chOff x="5829300" y="3162300"/>
            <a:chExt cx="532257" cy="532257"/>
          </a:xfrm>
          <a:solidFill>
            <a:schemeClr val="tx1"/>
          </a:solidFill>
        </p:grpSpPr>
        <p:sp>
          <p:nvSpPr>
            <p:cNvPr id="35" name="Freeform: Shape 34">
              <a:extLst>
                <a:ext uri="{FF2B5EF4-FFF2-40B4-BE49-F238E27FC236}">
                  <a16:creationId xmlns:a16="http://schemas.microsoft.com/office/drawing/2014/main" id="{E4F0C362-E345-4C93-8DBC-55525E213FE2}"/>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6" name="Freeform: Shape 35">
              <a:extLst>
                <a:ext uri="{FF2B5EF4-FFF2-40B4-BE49-F238E27FC236}">
                  <a16:creationId xmlns:a16="http://schemas.microsoft.com/office/drawing/2014/main" id="{246589FF-4A9D-484E-95B0-A0C39A326BFF}"/>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CCC09BAE-0430-4149-BDEC-23DD9C37ACC2}"/>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id="{4F6CC180-FC7F-4A8E-BACC-034FD0C68CA9}"/>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id="{A137FFAD-2383-4411-A9CD-B0DCBF8452F9}"/>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6F7ADA10-97E6-406B-955B-4DF941688C55}"/>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id="{E5ED4958-089A-40EE-BEF8-D2DA3283FE41}"/>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6BBC70D8-0977-4E3E-BDCC-5DB32F534597}"/>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22F37D25-C4FD-4978-AE31-636891A33D69}"/>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42DD3606-BA69-4959-9335-377E9AA120FF}"/>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F5B11ABC-F37E-4946-9A7B-90D363182626}"/>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id="{D86B1D23-2F36-4086-9CF7-D76D833D2282}"/>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A3AE423B-5BB8-454B-B2D6-85AE6185C587}"/>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52" name="Group 51">
            <a:extLst>
              <a:ext uri="{FF2B5EF4-FFF2-40B4-BE49-F238E27FC236}">
                <a16:creationId xmlns:a16="http://schemas.microsoft.com/office/drawing/2014/main" id="{3BF87D25-4424-40BA-B114-A4FB8BDFE843}"/>
              </a:ext>
              <a:ext uri="{C183D7F6-B498-43B3-948B-1728B52AA6E4}">
                <adec:decorative xmlns:adec="http://schemas.microsoft.com/office/drawing/2017/decorative" val="1"/>
              </a:ext>
            </a:extLst>
          </p:cNvPr>
          <p:cNvGrpSpPr/>
          <p:nvPr userDrawn="1"/>
        </p:nvGrpSpPr>
        <p:grpSpPr>
          <a:xfrm>
            <a:off x="0" y="681037"/>
            <a:ext cx="1170294" cy="709661"/>
            <a:chOff x="0" y="681037"/>
            <a:chExt cx="1170294" cy="709661"/>
          </a:xfrm>
        </p:grpSpPr>
        <p:sp>
          <p:nvSpPr>
            <p:cNvPr id="53" name="Freeform: Shape 52">
              <a:extLst>
                <a:ext uri="{FF2B5EF4-FFF2-40B4-BE49-F238E27FC236}">
                  <a16:creationId xmlns:a16="http://schemas.microsoft.com/office/drawing/2014/main" id="{B567477D-2972-4718-B0A2-9FC97531B87F}"/>
                </a:ext>
                <a:ext uri="{C183D7F6-B498-43B3-948B-1728B52AA6E4}">
                  <adec:decorative xmlns:adec="http://schemas.microsoft.com/office/drawing/2017/decorative" val="1"/>
                </a:ext>
              </a:extLst>
            </p:cNvPr>
            <p:cNvSpPr/>
            <p:nvPr userDrawn="1"/>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52D08859-301B-4802-95D8-B8A552752B90}"/>
                </a:ext>
                <a:ext uri="{C183D7F6-B498-43B3-948B-1728B52AA6E4}">
                  <adec:decorative xmlns:adec="http://schemas.microsoft.com/office/drawing/2017/decorative" val="1"/>
                </a:ext>
              </a:extLst>
            </p:cNvPr>
            <p:cNvSpPr/>
            <p:nvPr userDrawn="1"/>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48" name="Title 1">
            <a:extLst>
              <a:ext uri="{FF2B5EF4-FFF2-40B4-BE49-F238E27FC236}">
                <a16:creationId xmlns:a16="http://schemas.microsoft.com/office/drawing/2014/main" id="{430ADD3E-99CC-43CF-9A97-D44AA54C5F1E}"/>
              </a:ext>
            </a:extLst>
          </p:cNvPr>
          <p:cNvSpPr>
            <a:spLocks noGrp="1"/>
          </p:cNvSpPr>
          <p:nvPr>
            <p:ph type="title"/>
          </p:nvPr>
        </p:nvSpPr>
        <p:spPr>
          <a:xfrm>
            <a:off x="1331088" y="565739"/>
            <a:ext cx="9745883" cy="1124949"/>
          </a:xfrm>
        </p:spPr>
        <p:txBody>
          <a:bodyPr/>
          <a:lstStyle/>
          <a:p>
            <a:endParaRPr lang="en-US" dirty="0"/>
          </a:p>
        </p:txBody>
      </p:sp>
      <p:sp>
        <p:nvSpPr>
          <p:cNvPr id="49" name="Date Placeholder 10">
            <a:extLst>
              <a:ext uri="{FF2B5EF4-FFF2-40B4-BE49-F238E27FC236}">
                <a16:creationId xmlns:a16="http://schemas.microsoft.com/office/drawing/2014/main" id="{8C8B246A-7ACC-4517-903D-35509488E524}"/>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490EC5-6F65-45BF-89F3-AC4DE8AFDD8B}"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10/1/23</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50" name="Footer Placeholder 11">
            <a:extLst>
              <a:ext uri="{FF2B5EF4-FFF2-40B4-BE49-F238E27FC236}">
                <a16:creationId xmlns:a16="http://schemas.microsoft.com/office/drawing/2014/main" id="{C75AD95D-76DC-4BCD-8AFB-35B7DB2D7F3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51" name="Slide Number Placeholder 12">
            <a:extLst>
              <a:ext uri="{FF2B5EF4-FFF2-40B4-BE49-F238E27FC236}">
                <a16:creationId xmlns:a16="http://schemas.microsoft.com/office/drawing/2014/main" id="{65BB740A-80ED-48DA-B622-9643EFA2303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67E29-1480-472A-9FC5-C4768A52587C}"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2" name="Oval 1">
            <a:extLst>
              <a:ext uri="{FF2B5EF4-FFF2-40B4-BE49-F238E27FC236}">
                <a16:creationId xmlns:a16="http://schemas.microsoft.com/office/drawing/2014/main" id="{7F7C86B6-604E-4B54-A07B-F9BB80F8727E}"/>
              </a:ext>
              <a:ext uri="{C183D7F6-B498-43B3-948B-1728B52AA6E4}">
                <adec:decorative xmlns:adec="http://schemas.microsoft.com/office/drawing/2017/decorative" val="1"/>
              </a:ext>
            </a:extLst>
          </p:cNvPr>
          <p:cNvSpPr/>
          <p:nvPr userDrawn="1"/>
        </p:nvSpPr>
        <p:spPr>
          <a:xfrm>
            <a:off x="11559544" y="599132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598643157"/>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884E0F3D-4529-453A-AD51-82F68FA8ECED}" type="datetimeFigureOut">
              <a:rPr lang="en-US" smtClean="0"/>
              <a:t>10/1/23</a:t>
            </a:fld>
            <a:endParaRPr lang="en-US"/>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endParaRPr lang="en-US"/>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5EA792F7-1D9E-4C7E-A103-E8EDFDC2691E}" type="slidenum">
              <a:rPr lang="en-US" smtClean="0"/>
              <a:t>‹#›</a:t>
            </a:fld>
            <a:endParaRPr lang="en-US"/>
          </a:p>
        </p:txBody>
      </p:sp>
    </p:spTree>
    <p:extLst>
      <p:ext uri="{BB962C8B-B14F-4D97-AF65-F5344CB8AC3E}">
        <p14:creationId xmlns:p14="http://schemas.microsoft.com/office/powerpoint/2010/main" val="40527574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75" r:id="rId8"/>
    <p:sldLayoutId id="2147483670" r:id="rId9"/>
    <p:sldLayoutId id="2147483671" r:id="rId10"/>
    <p:sldLayoutId id="2147483672" r:id="rId11"/>
    <p:sldLayoutId id="2147483673" r:id="rId12"/>
    <p:sldLayoutId id="2147483674" r:id="rId13"/>
    <p:sldLayoutId id="214748367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7000"/>
          </a:blip>
          <a:srcRect/>
          <a:tile tx="0" ty="0" sx="100000" sy="100000" flip="none" algn="tl"/>
        </a:blipFill>
        <a:effectLst/>
      </p:bgPr>
    </p:bg>
    <p:spTree>
      <p:nvGrpSpPr>
        <p:cNvPr id="1" name=""/>
        <p:cNvGrpSpPr/>
        <p:nvPr/>
      </p:nvGrpSpPr>
      <p:grpSpPr>
        <a:xfrm>
          <a:off x="0" y="0"/>
          <a:ext cx="0" cy="0"/>
          <a:chOff x="0" y="0"/>
          <a:chExt cx="0" cy="0"/>
        </a:xfrm>
      </p:grpSpPr>
      <p:sp>
        <p:nvSpPr>
          <p:cNvPr id="81" name="Subtitle 80">
            <a:extLst>
              <a:ext uri="{FF2B5EF4-FFF2-40B4-BE49-F238E27FC236}">
                <a16:creationId xmlns:a16="http://schemas.microsoft.com/office/drawing/2014/main" id="{3F9E8A38-46A0-49FF-8F72-481E44F49E38}"/>
              </a:ext>
            </a:extLst>
          </p:cNvPr>
          <p:cNvSpPr>
            <a:spLocks noGrp="1"/>
          </p:cNvSpPr>
          <p:nvPr>
            <p:ph type="subTitle" idx="1"/>
          </p:nvPr>
        </p:nvSpPr>
        <p:spPr>
          <a:xfrm>
            <a:off x="753035" y="5353774"/>
            <a:ext cx="5611906" cy="1166797"/>
          </a:xfrm>
        </p:spPr>
        <p:txBody>
          <a:bodyPr>
            <a:normAutofit/>
          </a:bodyPr>
          <a:lstStyle/>
          <a:p>
            <a:r>
              <a:rPr lang="en-US" b="1">
                <a:latin typeface="Congenial" panose="02000503040000020004" pitchFamily="2" charset="0"/>
              </a:rPr>
              <a:t>Barbara Harrington, PhD</a:t>
            </a:r>
          </a:p>
          <a:p>
            <a:r>
              <a:rPr lang="en-US" b="1">
                <a:latin typeface="Congenial" panose="02000503040000020004" pitchFamily="2" charset="0"/>
              </a:rPr>
              <a:t>St. Stephen’s Mystagogy</a:t>
            </a:r>
            <a:endParaRPr lang="en-US" b="1" dirty="0">
              <a:latin typeface="Congenial" panose="02000503040000020004" pitchFamily="2" charset="0"/>
            </a:endParaRPr>
          </a:p>
        </p:txBody>
      </p:sp>
      <p:pic>
        <p:nvPicPr>
          <p:cNvPr id="4" name="Picture Placeholder 3">
            <a:extLst>
              <a:ext uri="{FF2B5EF4-FFF2-40B4-BE49-F238E27FC236}">
                <a16:creationId xmlns:a16="http://schemas.microsoft.com/office/drawing/2014/main" id="{E9DA2582-717A-603F-7531-ABA7C9D86B52}"/>
              </a:ext>
            </a:extLst>
          </p:cNvPr>
          <p:cNvPicPr>
            <a:picLocks noGrp="1" noChangeAspect="1"/>
          </p:cNvPicPr>
          <p:nvPr>
            <p:ph type="pic" sz="quarter" idx="13"/>
          </p:nvPr>
        </p:nvPicPr>
        <p:blipFill>
          <a:blip r:embed="rId4"/>
          <a:srcRect l="19" r="19"/>
          <a:stretch>
            <a:fillRect/>
          </a:stretch>
        </p:blipFill>
        <p:spPr>
          <a:xfrm>
            <a:off x="7071536" y="1999966"/>
            <a:ext cx="4569475" cy="4569476"/>
          </a:xfrm>
        </p:spPr>
      </p:pic>
      <p:sp>
        <p:nvSpPr>
          <p:cNvPr id="9" name="TextBox 8">
            <a:extLst>
              <a:ext uri="{FF2B5EF4-FFF2-40B4-BE49-F238E27FC236}">
                <a16:creationId xmlns:a16="http://schemas.microsoft.com/office/drawing/2014/main" id="{C2449B6C-86AA-92EE-1E2F-3A85A6B9B4DB}"/>
              </a:ext>
            </a:extLst>
          </p:cNvPr>
          <p:cNvSpPr txBox="1"/>
          <p:nvPr/>
        </p:nvSpPr>
        <p:spPr>
          <a:xfrm>
            <a:off x="7086940" y="361963"/>
            <a:ext cx="4554071" cy="1938992"/>
          </a:xfrm>
          <a:prstGeom prst="rect">
            <a:avLst/>
          </a:prstGeom>
          <a:noFill/>
        </p:spPr>
        <p:txBody>
          <a:bodyPr wrap="square" rtlCol="0">
            <a:spAutoFit/>
          </a:bodyPr>
          <a:lstStyle/>
          <a:p>
            <a:pPr algn="ctr"/>
            <a:r>
              <a:rPr lang="en-US" sz="3200" dirty="0">
                <a:latin typeface="Congenial" panose="02000503040000020004" pitchFamily="2" charset="0"/>
              </a:rPr>
              <a:t>Church Teaching on the Eucharist and </a:t>
            </a:r>
          </a:p>
          <a:p>
            <a:pPr algn="ctr"/>
            <a:r>
              <a:rPr lang="en-US" sz="3200" dirty="0">
                <a:latin typeface="Congenial" panose="02000503040000020004" pitchFamily="2" charset="0"/>
              </a:rPr>
              <a:t>How to Talk About it</a:t>
            </a:r>
          </a:p>
          <a:p>
            <a:endParaRPr lang="en-US" sz="2400" dirty="0">
              <a:latin typeface="Congenial" panose="02000503040000020004" pitchFamily="2" charset="0"/>
            </a:endParaRPr>
          </a:p>
        </p:txBody>
      </p:sp>
      <p:pic>
        <p:nvPicPr>
          <p:cNvPr id="10" name="Picture 9">
            <a:extLst>
              <a:ext uri="{FF2B5EF4-FFF2-40B4-BE49-F238E27FC236}">
                <a16:creationId xmlns:a16="http://schemas.microsoft.com/office/drawing/2014/main" id="{2E9E258B-2ABA-6235-E2B3-3CE6EB22745F}"/>
              </a:ext>
            </a:extLst>
          </p:cNvPr>
          <p:cNvPicPr>
            <a:picLocks noChangeAspect="1"/>
          </p:cNvPicPr>
          <p:nvPr/>
        </p:nvPicPr>
        <p:blipFill>
          <a:blip r:embed="rId5"/>
          <a:stretch>
            <a:fillRect/>
          </a:stretch>
        </p:blipFill>
        <p:spPr>
          <a:xfrm>
            <a:off x="145512" y="604655"/>
            <a:ext cx="6670060" cy="4415580"/>
          </a:xfrm>
          <a:prstGeom prst="rect">
            <a:avLst/>
          </a:prstGeom>
        </p:spPr>
      </p:pic>
    </p:spTree>
    <p:extLst>
      <p:ext uri="{BB962C8B-B14F-4D97-AF65-F5344CB8AC3E}">
        <p14:creationId xmlns:p14="http://schemas.microsoft.com/office/powerpoint/2010/main" val="888131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E56C91-3422-3635-A288-FC6E40093819}"/>
              </a:ext>
            </a:extLst>
          </p:cNvPr>
          <p:cNvPicPr>
            <a:picLocks noChangeAspect="1"/>
          </p:cNvPicPr>
          <p:nvPr/>
        </p:nvPicPr>
        <p:blipFill>
          <a:blip r:embed="rId2"/>
          <a:stretch>
            <a:fillRect/>
          </a:stretch>
        </p:blipFill>
        <p:spPr>
          <a:xfrm>
            <a:off x="0" y="0"/>
            <a:ext cx="12288930" cy="6886685"/>
          </a:xfrm>
          <a:prstGeom prst="rect">
            <a:avLst/>
          </a:prstGeom>
        </p:spPr>
      </p:pic>
      <p:sp>
        <p:nvSpPr>
          <p:cNvPr id="2" name="Title 1">
            <a:extLst>
              <a:ext uri="{FF2B5EF4-FFF2-40B4-BE49-F238E27FC236}">
                <a16:creationId xmlns:a16="http://schemas.microsoft.com/office/drawing/2014/main" id="{027ACAE7-CD97-9CF7-03D4-A3A7C551D647}"/>
              </a:ext>
            </a:extLst>
          </p:cNvPr>
          <p:cNvSpPr>
            <a:spLocks noGrp="1"/>
          </p:cNvSpPr>
          <p:nvPr>
            <p:ph type="title"/>
          </p:nvPr>
        </p:nvSpPr>
        <p:spPr>
          <a:xfrm>
            <a:off x="143434" y="430306"/>
            <a:ext cx="3263154" cy="2510118"/>
          </a:xfrm>
          <a:solidFill>
            <a:schemeClr val="bg2">
              <a:lumMod val="90000"/>
              <a:alpha val="68128"/>
            </a:schemeClr>
          </a:solidFill>
        </p:spPr>
        <p:txBody>
          <a:bodyPr>
            <a:normAutofit fontScale="90000"/>
          </a:bodyPr>
          <a:lstStyle/>
          <a:p>
            <a:r>
              <a:rPr lang="en-US" dirty="0"/>
              <a:t>The “Life of God” manifests in us as:</a:t>
            </a:r>
            <a:br>
              <a:rPr lang="en-US" dirty="0"/>
            </a:br>
            <a:endParaRPr lang="en-US" dirty="0"/>
          </a:p>
        </p:txBody>
      </p:sp>
    </p:spTree>
    <p:extLst>
      <p:ext uri="{BB962C8B-B14F-4D97-AF65-F5344CB8AC3E}">
        <p14:creationId xmlns:p14="http://schemas.microsoft.com/office/powerpoint/2010/main" val="120116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4747E-643F-180F-4FB8-973E26C0C759}"/>
              </a:ext>
            </a:extLst>
          </p:cNvPr>
          <p:cNvPicPr>
            <a:picLocks noChangeAspect="1"/>
          </p:cNvPicPr>
          <p:nvPr/>
        </p:nvPicPr>
        <p:blipFill rotWithShape="1">
          <a:blip r:embed="rId2"/>
          <a:srcRect l="3439"/>
          <a:stretch/>
        </p:blipFill>
        <p:spPr>
          <a:xfrm>
            <a:off x="0" y="-65520"/>
            <a:ext cx="12192000" cy="7049649"/>
          </a:xfrm>
          <a:prstGeom prst="rect">
            <a:avLst/>
          </a:prstGeom>
        </p:spPr>
      </p:pic>
      <p:sp>
        <p:nvSpPr>
          <p:cNvPr id="2" name="Title 1">
            <a:extLst>
              <a:ext uri="{FF2B5EF4-FFF2-40B4-BE49-F238E27FC236}">
                <a16:creationId xmlns:a16="http://schemas.microsoft.com/office/drawing/2014/main" id="{AA33C67F-955A-74A2-6991-B8A3B14D7632}"/>
              </a:ext>
            </a:extLst>
          </p:cNvPr>
          <p:cNvSpPr>
            <a:spLocks noGrp="1"/>
          </p:cNvSpPr>
          <p:nvPr>
            <p:ph type="title"/>
          </p:nvPr>
        </p:nvSpPr>
        <p:spPr>
          <a:xfrm>
            <a:off x="1524000" y="1147508"/>
            <a:ext cx="4572000" cy="3070386"/>
          </a:xfrm>
        </p:spPr>
        <p:txBody>
          <a:bodyPr>
            <a:noAutofit/>
          </a:bodyPr>
          <a:lstStyle/>
          <a:p>
            <a:r>
              <a:rPr lang="en-US" b="1" dirty="0"/>
              <a:t>“Okay, but you don’t really mean you’re eating the actual body of Jesus, right?”</a:t>
            </a:r>
          </a:p>
        </p:txBody>
      </p:sp>
    </p:spTree>
    <p:extLst>
      <p:ext uri="{BB962C8B-B14F-4D97-AF65-F5344CB8AC3E}">
        <p14:creationId xmlns:p14="http://schemas.microsoft.com/office/powerpoint/2010/main" val="37647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886"/>
            <a:lum/>
          </a:blip>
          <a:srcRect/>
          <a:tile tx="0" ty="0" sx="100000" sy="100000" flip="none" algn="tl"/>
        </a:blipFill>
        <a:effectLst/>
      </p:bgPr>
    </p:bg>
    <p:spTree>
      <p:nvGrpSpPr>
        <p:cNvPr id="1" name=""/>
        <p:cNvGrpSpPr/>
        <p:nvPr/>
      </p:nvGrpSpPr>
      <p:grpSpPr>
        <a:xfrm>
          <a:off x="0" y="0"/>
          <a:ext cx="0" cy="0"/>
          <a:chOff x="0" y="0"/>
          <a:chExt cx="0" cy="0"/>
        </a:xfrm>
      </p:grpSpPr>
      <p:grpSp>
        <p:nvGrpSpPr>
          <p:cNvPr id="9"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0" name="Freeform: Shape 9">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6" name="Oval 15">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8" name="Rectangle 1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D481B1-F117-BE45-839C-BC994EB8A3A5}"/>
              </a:ext>
            </a:extLst>
          </p:cNvPr>
          <p:cNvSpPr>
            <a:spLocks noGrp="1"/>
          </p:cNvSpPr>
          <p:nvPr>
            <p:ph type="title"/>
          </p:nvPr>
        </p:nvSpPr>
        <p:spPr>
          <a:xfrm>
            <a:off x="6250123" y="5042069"/>
            <a:ext cx="4961092" cy="1121393"/>
          </a:xfrm>
        </p:spPr>
        <p:txBody>
          <a:bodyPr vert="horz" lIns="91440" tIns="45720" rIns="91440" bIns="45720" rtlCol="0" anchor="ctr">
            <a:noAutofit/>
          </a:bodyPr>
          <a:lstStyle/>
          <a:p>
            <a:pPr algn="ctr"/>
            <a:r>
              <a:rPr lang="en-US" sz="4000" b="1" dirty="0">
                <a:latin typeface="Congenial" panose="02000503040000020004" pitchFamily="2" charset="0"/>
              </a:rPr>
              <a:t>You have to understand </a:t>
            </a:r>
            <a:r>
              <a:rPr lang="en-US" sz="4000" b="1" dirty="0">
                <a:solidFill>
                  <a:srgbClr val="C00000"/>
                </a:solidFill>
                <a:latin typeface="Congenial" panose="02000503040000020004" pitchFamily="2" charset="0"/>
              </a:rPr>
              <a:t>Substance </a:t>
            </a:r>
            <a:r>
              <a:rPr lang="en-US" sz="4000" b="1" dirty="0">
                <a:latin typeface="Congenial" panose="02000503040000020004" pitchFamily="2" charset="0"/>
              </a:rPr>
              <a:t>vs.</a:t>
            </a:r>
            <a:br>
              <a:rPr lang="en-US" sz="4000" b="1" dirty="0">
                <a:solidFill>
                  <a:srgbClr val="C00000"/>
                </a:solidFill>
                <a:latin typeface="Congenial" panose="02000503040000020004" pitchFamily="2" charset="0"/>
              </a:rPr>
            </a:br>
            <a:r>
              <a:rPr lang="en-US" sz="4000" b="1" dirty="0">
                <a:solidFill>
                  <a:srgbClr val="C00000"/>
                </a:solidFill>
                <a:latin typeface="Congenial" panose="02000503040000020004" pitchFamily="2" charset="0"/>
              </a:rPr>
              <a:t>Accidents</a:t>
            </a:r>
          </a:p>
        </p:txBody>
      </p:sp>
      <p:pic>
        <p:nvPicPr>
          <p:cNvPr id="4" name="Picture 3">
            <a:extLst>
              <a:ext uri="{FF2B5EF4-FFF2-40B4-BE49-F238E27FC236}">
                <a16:creationId xmlns:a16="http://schemas.microsoft.com/office/drawing/2014/main" id="{FAA97B06-A60E-03CB-83D5-93940A8F5736}"/>
              </a:ext>
            </a:extLst>
          </p:cNvPr>
          <p:cNvPicPr>
            <a:picLocks noChangeAspect="1"/>
          </p:cNvPicPr>
          <p:nvPr/>
        </p:nvPicPr>
        <p:blipFill rotWithShape="1">
          <a:blip r:embed="rId3"/>
          <a:srcRect l="4281" r="39468"/>
          <a:stretch/>
        </p:blipFill>
        <p:spPr>
          <a:xfrm>
            <a:off x="462181" y="817629"/>
            <a:ext cx="5772688" cy="577268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20" name="Group 19">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21" name="Freeform: Shape 20">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2" name="Freeform: Shape 21">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4" name="Group 23">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25" name="Freeform: Shape 24">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8"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9" name="Freeform: Shape 28">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9D00977B-F94F-858E-DB39-E9E5076B7BEE}"/>
              </a:ext>
            </a:extLst>
          </p:cNvPr>
          <p:cNvSpPr txBox="1"/>
          <p:nvPr/>
        </p:nvSpPr>
        <p:spPr>
          <a:xfrm>
            <a:off x="6284728" y="1272183"/>
            <a:ext cx="5217173" cy="4351338"/>
          </a:xfrm>
          <a:prstGeom prst="rect">
            <a:avLst/>
          </a:prstGeom>
        </p:spPr>
        <p:txBody>
          <a:bodyPr vert="horz" lIns="91440" tIns="45720" rIns="91440" bIns="45720" rtlCol="0">
            <a:normAutofit/>
          </a:bodyPr>
          <a:lstStyle/>
          <a:p>
            <a:pPr algn="ctr">
              <a:lnSpc>
                <a:spcPct val="90000"/>
              </a:lnSpc>
              <a:spcAft>
                <a:spcPts val="600"/>
              </a:spcAft>
            </a:pPr>
            <a:r>
              <a:rPr lang="en-US" sz="3600" b="1" dirty="0">
                <a:solidFill>
                  <a:schemeClr val="tx1">
                    <a:lumMod val="95000"/>
                    <a:lumOff val="5000"/>
                  </a:schemeClr>
                </a:solidFill>
                <a:latin typeface="Congenial" panose="02000503040000020004" pitchFamily="2" charset="0"/>
              </a:rPr>
              <a:t>We believe </a:t>
            </a:r>
          </a:p>
          <a:p>
            <a:pPr algn="ctr">
              <a:lnSpc>
                <a:spcPct val="90000"/>
              </a:lnSpc>
              <a:spcAft>
                <a:spcPts val="600"/>
              </a:spcAft>
            </a:pPr>
            <a:r>
              <a:rPr lang="en-US" sz="3600" b="1" dirty="0">
                <a:solidFill>
                  <a:schemeClr val="tx1">
                    <a:lumMod val="95000"/>
                    <a:lumOff val="5000"/>
                  </a:schemeClr>
                </a:solidFill>
                <a:latin typeface="Congenial" panose="02000503040000020004" pitchFamily="2" charset="0"/>
              </a:rPr>
              <a:t>that we are eating </a:t>
            </a:r>
          </a:p>
          <a:p>
            <a:pPr algn="ctr">
              <a:lnSpc>
                <a:spcPct val="90000"/>
              </a:lnSpc>
              <a:spcAft>
                <a:spcPts val="600"/>
              </a:spcAft>
            </a:pPr>
            <a:r>
              <a:rPr lang="en-US" sz="3600" b="1" dirty="0">
                <a:solidFill>
                  <a:srgbClr val="C00000"/>
                </a:solidFill>
                <a:latin typeface="Congenial" panose="02000503040000020004" pitchFamily="2" charset="0"/>
              </a:rPr>
              <a:t>the substance </a:t>
            </a:r>
          </a:p>
          <a:p>
            <a:pPr algn="ctr">
              <a:lnSpc>
                <a:spcPct val="90000"/>
              </a:lnSpc>
              <a:spcAft>
                <a:spcPts val="600"/>
              </a:spcAft>
            </a:pPr>
            <a:r>
              <a:rPr lang="en-US" sz="3600" b="1" dirty="0">
                <a:solidFill>
                  <a:schemeClr val="tx1">
                    <a:lumMod val="95000"/>
                    <a:lumOff val="5000"/>
                  </a:schemeClr>
                </a:solidFill>
                <a:latin typeface="Congenial" panose="02000503040000020004" pitchFamily="2" charset="0"/>
              </a:rPr>
              <a:t>of Jesus’ body.</a:t>
            </a:r>
          </a:p>
        </p:txBody>
      </p:sp>
      <p:grpSp>
        <p:nvGrpSpPr>
          <p:cNvPr id="35"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36" name="Freeform: Shape 35">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79973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84B6E-678B-120A-8FCE-EB58A3DF95D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EED457E-5D57-2729-2021-9A875F5D11F8}"/>
              </a:ext>
            </a:extLst>
          </p:cNvPr>
          <p:cNvPicPr>
            <a:picLocks noChangeAspect="1"/>
          </p:cNvPicPr>
          <p:nvPr/>
        </p:nvPicPr>
        <p:blipFill>
          <a:blip r:embed="rId2"/>
          <a:stretch>
            <a:fillRect/>
          </a:stretch>
        </p:blipFill>
        <p:spPr>
          <a:xfrm>
            <a:off x="197224" y="143435"/>
            <a:ext cx="11815482" cy="6714565"/>
          </a:xfrm>
          <a:prstGeom prst="rect">
            <a:avLst/>
          </a:prstGeom>
        </p:spPr>
      </p:pic>
    </p:spTree>
    <p:extLst>
      <p:ext uri="{BB962C8B-B14F-4D97-AF65-F5344CB8AC3E}">
        <p14:creationId xmlns:p14="http://schemas.microsoft.com/office/powerpoint/2010/main" val="4040130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547" y="1220253"/>
            <a:ext cx="3445996" cy="5065621"/>
          </a:xfrm>
        </p:spPr>
        <p:txBody>
          <a:bodyPr>
            <a:normAutofit fontScale="90000"/>
          </a:bodyPr>
          <a:lstStyle/>
          <a:p>
            <a:r>
              <a:rPr lang="en-US" sz="6700" b="1" dirty="0" err="1">
                <a:solidFill>
                  <a:srgbClr val="800000"/>
                </a:solidFill>
              </a:rPr>
              <a:t>Ousia</a:t>
            </a:r>
            <a:r>
              <a:rPr lang="en-US" sz="6700" dirty="0"/>
              <a:t> –</a:t>
            </a:r>
            <a:br>
              <a:rPr lang="en-US" dirty="0"/>
            </a:br>
            <a:r>
              <a:rPr lang="en-US" sz="2600" dirty="0">
                <a:solidFill>
                  <a:srgbClr val="800000"/>
                </a:solidFill>
              </a:rPr>
              <a:t> “</a:t>
            </a:r>
            <a:r>
              <a:rPr lang="en-US" sz="3600" b="1" dirty="0">
                <a:solidFill>
                  <a:srgbClr val="800000"/>
                </a:solidFill>
              </a:rPr>
              <a:t>Substance” or “Essence”</a:t>
            </a:r>
            <a:r>
              <a:rPr lang="en-US" sz="3600" b="1" dirty="0"/>
              <a:t>:</a:t>
            </a:r>
            <a:br>
              <a:rPr lang="en-US" sz="3600" b="1" dirty="0"/>
            </a:br>
            <a:br>
              <a:rPr lang="en-US" dirty="0"/>
            </a:br>
            <a:r>
              <a:rPr lang="en-US" dirty="0"/>
              <a:t>“The thing about a thing which makes it that thing and no other thing.”</a:t>
            </a:r>
            <a:br>
              <a:rPr lang="en-US" dirty="0"/>
            </a:br>
            <a:endParaRPr lang="en-US" dirty="0"/>
          </a:p>
        </p:txBody>
      </p:sp>
      <p:sp>
        <p:nvSpPr>
          <p:cNvPr id="4" name="TextBox 3"/>
          <p:cNvSpPr txBox="1"/>
          <p:nvPr/>
        </p:nvSpPr>
        <p:spPr>
          <a:xfrm>
            <a:off x="5737413" y="6011415"/>
            <a:ext cx="4972050" cy="584775"/>
          </a:xfrm>
          <a:prstGeom prst="rect">
            <a:avLst/>
          </a:prstGeom>
          <a:noFill/>
        </p:spPr>
        <p:txBody>
          <a:bodyPr wrap="square" rtlCol="0">
            <a:spAutoFit/>
          </a:bodyPr>
          <a:lstStyle/>
          <a:p>
            <a:r>
              <a:rPr lang="en-US" sz="3200" b="1" dirty="0"/>
              <a:t>What is “lion-ness”?</a:t>
            </a:r>
          </a:p>
        </p:txBody>
      </p:sp>
      <p:pic>
        <p:nvPicPr>
          <p:cNvPr id="5" name="Picture 4" descr="lion_5-t2.jpg"/>
          <p:cNvPicPr>
            <a:picLocks noChangeAspect="1"/>
          </p:cNvPicPr>
          <p:nvPr/>
        </p:nvPicPr>
        <p:blipFill rotWithShape="1">
          <a:blip r:embed="rId4">
            <a:extLst>
              <a:ext uri="{28A0092B-C50C-407E-A947-70E740481C1C}">
                <a14:useLocalDpi xmlns:a14="http://schemas.microsoft.com/office/drawing/2010/main" val="0"/>
              </a:ext>
            </a:extLst>
          </a:blip>
          <a:srcRect l="6058" t="7027" r="6214" b="4405"/>
          <a:stretch/>
        </p:blipFill>
        <p:spPr>
          <a:xfrm>
            <a:off x="4124683" y="384919"/>
            <a:ext cx="7754532" cy="5065621"/>
          </a:xfrm>
          <a:prstGeom prst="rect">
            <a:avLst/>
          </a:prstGeom>
        </p:spPr>
      </p:pic>
    </p:spTree>
    <p:extLst>
      <p:ext uri="{BB962C8B-B14F-4D97-AF65-F5344CB8AC3E}">
        <p14:creationId xmlns:p14="http://schemas.microsoft.com/office/powerpoint/2010/main" val="12307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descr="Lion-Ma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5289" y="3414884"/>
            <a:ext cx="5149961" cy="3443117"/>
          </a:xfrm>
          <a:prstGeom prst="rect">
            <a:avLst/>
          </a:prstGeom>
        </p:spPr>
      </p:pic>
      <p:pic>
        <p:nvPicPr>
          <p:cNvPr id="6" name="Picture 5" descr="African-lion-playing-with-young-cub.jpg"/>
          <p:cNvPicPr>
            <a:picLocks noChangeAspect="1"/>
          </p:cNvPicPr>
          <p:nvPr/>
        </p:nvPicPr>
        <p:blipFill rotWithShape="1">
          <a:blip r:embed="rId5">
            <a:extLst>
              <a:ext uri="{28A0092B-C50C-407E-A947-70E740481C1C}">
                <a14:useLocalDpi xmlns:a14="http://schemas.microsoft.com/office/drawing/2010/main" val="0"/>
              </a:ext>
            </a:extLst>
          </a:blip>
          <a:srcRect l="27748" b="4923"/>
          <a:stretch/>
        </p:blipFill>
        <p:spPr>
          <a:xfrm>
            <a:off x="231439" y="3414883"/>
            <a:ext cx="3946069" cy="3443117"/>
          </a:xfrm>
          <a:prstGeom prst="rect">
            <a:avLst/>
          </a:prstGeom>
        </p:spPr>
      </p:pic>
      <p:pic>
        <p:nvPicPr>
          <p:cNvPr id="8" name="Picture 7" descr="Lions_Family_Portrait_Masai_Mar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972" y="233654"/>
            <a:ext cx="4665365" cy="3110243"/>
          </a:xfrm>
          <a:prstGeom prst="rect">
            <a:avLst/>
          </a:prstGeom>
        </p:spPr>
      </p:pic>
      <p:pic>
        <p:nvPicPr>
          <p:cNvPr id="9" name="Picture 8" descr="bigstockLionroar3256547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9083" y="176784"/>
            <a:ext cx="5475945" cy="3252216"/>
          </a:xfrm>
          <a:prstGeom prst="rect">
            <a:avLst/>
          </a:prstGeom>
        </p:spPr>
      </p:pic>
      <p:pic>
        <p:nvPicPr>
          <p:cNvPr id="5" name="Picture 4" descr="potd-lion-cub_2377574k.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7369" y="3429000"/>
            <a:ext cx="4603428" cy="2903895"/>
          </a:xfrm>
          <a:prstGeom prst="rect">
            <a:avLst/>
          </a:prstGeom>
        </p:spPr>
      </p:pic>
    </p:spTree>
    <p:extLst>
      <p:ext uri="{BB962C8B-B14F-4D97-AF65-F5344CB8AC3E}">
        <p14:creationId xmlns:p14="http://schemas.microsoft.com/office/powerpoint/2010/main" val="345660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p:tgtEl>
                                          <p:spTgt spid="6"/>
                                        </p:tgtEl>
                                        <p:attrNameLst>
                                          <p:attrName>ppt_y</p:attrName>
                                        </p:attrNameLst>
                                      </p:cBhvr>
                                      <p:tavLst>
                                        <p:tav tm="0">
                                          <p:val>
                                            <p:strVal val="#ppt_y+#ppt_h*1.125000"/>
                                          </p:val>
                                        </p:tav>
                                        <p:tav tm="100000">
                                          <p:val>
                                            <p:strVal val="#ppt_y"/>
                                          </p:val>
                                        </p:tav>
                                      </p:tavLst>
                                    </p:anim>
                                    <p:animEffect transition="in" filter="wipe(up)">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p:tgtEl>
                                          <p:spTgt spid="5"/>
                                        </p:tgtEl>
                                        <p:attrNameLst>
                                          <p:attrName>ppt_y</p:attrName>
                                        </p:attrNameLst>
                                      </p:cBhvr>
                                      <p:tavLst>
                                        <p:tav tm="0">
                                          <p:val>
                                            <p:strVal val="#ppt_y+#ppt_h*1.125000"/>
                                          </p:val>
                                        </p:tav>
                                        <p:tav tm="100000">
                                          <p:val>
                                            <p:strVal val="#ppt_y"/>
                                          </p:val>
                                        </p:tav>
                                      </p:tavLst>
                                    </p:anim>
                                    <p:animEffect transition="in" filter="wipe(up)">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Is this a lion?</a:t>
            </a:r>
          </a:p>
        </p:txBody>
      </p:sp>
      <p:pic>
        <p:nvPicPr>
          <p:cNvPr id="4" name="Content Placeholder 3" descr="dead lion.jpg"/>
          <p:cNvPicPr>
            <a:picLocks noGrp="1" noChangeAspect="1"/>
          </p:cNvPicPr>
          <p:nvPr>
            <p:ph idx="1"/>
          </p:nvPr>
        </p:nvPicPr>
        <p:blipFill>
          <a:blip r:embed="rId3">
            <a:extLst>
              <a:ext uri="{28A0092B-C50C-407E-A947-70E740481C1C}">
                <a14:useLocalDpi xmlns:a14="http://schemas.microsoft.com/office/drawing/2010/main" val="0"/>
              </a:ext>
            </a:extLst>
          </a:blip>
          <a:srcRect t="8860" b="8860"/>
          <a:stretch>
            <a:fillRect/>
          </a:stretch>
        </p:blipFill>
        <p:spPr>
          <a:xfrm>
            <a:off x="1129553" y="1128340"/>
            <a:ext cx="9603467" cy="5267915"/>
          </a:xfrm>
        </p:spPr>
      </p:pic>
    </p:spTree>
    <p:extLst>
      <p:ext uri="{BB962C8B-B14F-4D97-AF65-F5344CB8AC3E}">
        <p14:creationId xmlns:p14="http://schemas.microsoft.com/office/powerpoint/2010/main" val="1388727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71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760"/>
            <a:ext cx="10515600" cy="1325563"/>
          </a:xfrm>
        </p:spPr>
        <p:txBody>
          <a:bodyPr/>
          <a:lstStyle/>
          <a:p>
            <a:r>
              <a:rPr lang="en-US" dirty="0"/>
              <a:t>If I cut his tale off is he still a lion?</a:t>
            </a:r>
          </a:p>
        </p:txBody>
      </p:sp>
      <p:sp>
        <p:nvSpPr>
          <p:cNvPr id="3" name="Content Placeholder 2"/>
          <p:cNvSpPr>
            <a:spLocks noGrp="1"/>
          </p:cNvSpPr>
          <p:nvPr>
            <p:ph idx="1"/>
          </p:nvPr>
        </p:nvSpPr>
        <p:spPr>
          <a:xfrm>
            <a:off x="346940" y="6257317"/>
            <a:ext cx="10853497" cy="590923"/>
          </a:xfrm>
        </p:spPr>
        <p:txBody>
          <a:bodyPr>
            <a:normAutofit/>
          </a:bodyPr>
          <a:lstStyle/>
          <a:p>
            <a:pPr marL="0" indent="0" algn="ctr">
              <a:buNone/>
            </a:pPr>
            <a:r>
              <a:rPr lang="en-US" sz="3200" b="1" dirty="0"/>
              <a:t>Is the tail a lion?        No, the tail is  an ACCIDENT.</a:t>
            </a:r>
          </a:p>
        </p:txBody>
      </p:sp>
      <p:pic>
        <p:nvPicPr>
          <p:cNvPr id="4" name="Picture 3" descr="iroh_lion_tail_by_mascotplay-d4a081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871" y="1250158"/>
            <a:ext cx="9449636" cy="4724818"/>
          </a:xfrm>
          <a:prstGeom prst="rect">
            <a:avLst/>
          </a:prstGeom>
        </p:spPr>
      </p:pic>
    </p:spTree>
    <p:extLst>
      <p:ext uri="{BB962C8B-B14F-4D97-AF65-F5344CB8AC3E}">
        <p14:creationId xmlns:p14="http://schemas.microsoft.com/office/powerpoint/2010/main" val="2598085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87D69F-6AEC-49BD-9783-76D0D32D8FED}"/>
              </a:ext>
            </a:extLst>
          </p:cNvPr>
          <p:cNvPicPr>
            <a:picLocks noChangeAspect="1"/>
          </p:cNvPicPr>
          <p:nvPr/>
        </p:nvPicPr>
        <p:blipFill rotWithShape="1">
          <a:blip r:embed="rId2"/>
          <a:srcRect t="20843" b="20260"/>
          <a:stretch/>
        </p:blipFill>
        <p:spPr>
          <a:xfrm>
            <a:off x="0" y="1"/>
            <a:ext cx="9735671" cy="6858000"/>
          </a:xfrm>
          <a:prstGeom prst="rect">
            <a:avLst/>
          </a:prstGeom>
        </p:spPr>
      </p:pic>
      <p:pic>
        <p:nvPicPr>
          <p:cNvPr id="4" name="Picture 3">
            <a:extLst>
              <a:ext uri="{FF2B5EF4-FFF2-40B4-BE49-F238E27FC236}">
                <a16:creationId xmlns:a16="http://schemas.microsoft.com/office/drawing/2014/main" id="{32934F3B-6218-9A41-2FD3-D47B598E7A0D}"/>
              </a:ext>
            </a:extLst>
          </p:cNvPr>
          <p:cNvPicPr>
            <a:picLocks noChangeAspect="1"/>
          </p:cNvPicPr>
          <p:nvPr/>
        </p:nvPicPr>
        <p:blipFill rotWithShape="1">
          <a:blip r:embed="rId3"/>
          <a:srcRect l="27526" t="16075" r="23245" b="26798"/>
          <a:stretch/>
        </p:blipFill>
        <p:spPr>
          <a:xfrm>
            <a:off x="9502589" y="0"/>
            <a:ext cx="2689412" cy="6857999"/>
          </a:xfrm>
          <a:prstGeom prst="rect">
            <a:avLst/>
          </a:prstGeom>
        </p:spPr>
      </p:pic>
    </p:spTree>
    <p:extLst>
      <p:ext uri="{BB962C8B-B14F-4D97-AF65-F5344CB8AC3E}">
        <p14:creationId xmlns:p14="http://schemas.microsoft.com/office/powerpoint/2010/main" val="2373293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B2A636-F9D5-031E-B895-F7E888738EF4}"/>
              </a:ext>
            </a:extLst>
          </p:cNvPr>
          <p:cNvPicPr>
            <a:picLocks noChangeAspect="1"/>
          </p:cNvPicPr>
          <p:nvPr/>
        </p:nvPicPr>
        <p:blipFill>
          <a:blip r:embed="rId2"/>
          <a:stretch>
            <a:fillRect/>
          </a:stretch>
        </p:blipFill>
        <p:spPr>
          <a:xfrm>
            <a:off x="0" y="22411"/>
            <a:ext cx="12192000" cy="6835589"/>
          </a:xfrm>
          <a:prstGeom prst="rect">
            <a:avLst/>
          </a:prstGeom>
        </p:spPr>
      </p:pic>
      <p:sp>
        <p:nvSpPr>
          <p:cNvPr id="5" name="TextBox 4">
            <a:extLst>
              <a:ext uri="{FF2B5EF4-FFF2-40B4-BE49-F238E27FC236}">
                <a16:creationId xmlns:a16="http://schemas.microsoft.com/office/drawing/2014/main" id="{6C6A500D-E8F7-1DE3-0334-76540778BFC0}"/>
              </a:ext>
            </a:extLst>
          </p:cNvPr>
          <p:cNvSpPr txBox="1"/>
          <p:nvPr/>
        </p:nvSpPr>
        <p:spPr>
          <a:xfrm>
            <a:off x="914400" y="770965"/>
            <a:ext cx="2922494" cy="2800767"/>
          </a:xfrm>
          <a:prstGeom prst="rect">
            <a:avLst/>
          </a:prstGeom>
          <a:noFill/>
        </p:spPr>
        <p:txBody>
          <a:bodyPr wrap="square" rtlCol="0">
            <a:spAutoFit/>
          </a:bodyPr>
          <a:lstStyle/>
          <a:p>
            <a:r>
              <a:rPr lang="en-US" sz="4400" b="1" dirty="0">
                <a:latin typeface="Congenial" panose="02000503040000020004" pitchFamily="2" charset="0"/>
              </a:rPr>
              <a:t>“So, how exactly does it work?”</a:t>
            </a:r>
          </a:p>
        </p:txBody>
      </p:sp>
    </p:spTree>
    <p:extLst>
      <p:ext uri="{BB962C8B-B14F-4D97-AF65-F5344CB8AC3E}">
        <p14:creationId xmlns:p14="http://schemas.microsoft.com/office/powerpoint/2010/main" val="3857223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C000">
                <a:alpha val="55533"/>
              </a:srgbClr>
            </a:gs>
            <a:gs pos="48000">
              <a:schemeClr val="accent4">
                <a:lumMod val="20000"/>
                <a:lumOff val="80000"/>
              </a:schemeClr>
            </a:gs>
            <a:gs pos="76000">
              <a:schemeClr val="bg2"/>
            </a:gs>
            <a:gs pos="100000">
              <a:srgbClr val="FFC000">
                <a:alpha val="67767"/>
              </a:srgbClr>
            </a:gs>
          </a:gsLst>
          <a:lin ang="5400000" scaled="1"/>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06A401-CF07-4206-AE08-EF5FB03B05A7}"/>
              </a:ext>
            </a:extLst>
          </p:cNvPr>
          <p:cNvSpPr>
            <a:spLocks noGrp="1"/>
          </p:cNvSpPr>
          <p:nvPr>
            <p:ph type="title"/>
          </p:nvPr>
        </p:nvSpPr>
        <p:spPr>
          <a:xfrm>
            <a:off x="593620" y="6033621"/>
            <a:ext cx="10760180" cy="645458"/>
          </a:xfrm>
        </p:spPr>
        <p:txBody>
          <a:bodyPr>
            <a:normAutofit fontScale="90000"/>
          </a:bodyPr>
          <a:lstStyle/>
          <a:p>
            <a:r>
              <a:rPr lang="en-US"/>
              <a:t>Catechism </a:t>
            </a:r>
            <a:r>
              <a:rPr lang="en-US" dirty="0"/>
              <a:t>on the Eucharist – 31 pages </a:t>
            </a:r>
          </a:p>
        </p:txBody>
      </p:sp>
      <p:sp>
        <p:nvSpPr>
          <p:cNvPr id="5" name="Slide Number Placeholder 4">
            <a:extLst>
              <a:ext uri="{FF2B5EF4-FFF2-40B4-BE49-F238E27FC236}">
                <a16:creationId xmlns:a16="http://schemas.microsoft.com/office/drawing/2014/main" id="{AD5B8617-403E-4606-8472-FB51AEEF1218}"/>
              </a:ext>
            </a:extLst>
          </p:cNvPr>
          <p:cNvSpPr>
            <a:spLocks noGrp="1"/>
          </p:cNvSpPr>
          <p:nvPr>
            <p:ph type="sldNum" sz="quarter" idx="12"/>
          </p:nvPr>
        </p:nvSpPr>
        <p:spPr>
          <a:xfrm>
            <a:off x="8610600" y="6356350"/>
            <a:ext cx="2743200" cy="365125"/>
          </a:xfrm>
        </p:spPr>
        <p:txBody>
          <a:bodyPr/>
          <a:lstStyle/>
          <a:p>
            <a:pPr lvl="0"/>
            <a:fld id="{5EA792F7-1D9E-4C7E-A103-E8EDFDC2691E}" type="slidenum">
              <a:rPr lang="en-US" noProof="0" smtClean="0"/>
              <a:pPr lvl="0"/>
              <a:t>2</a:t>
            </a:fld>
            <a:endParaRPr lang="en-US" noProof="0"/>
          </a:p>
        </p:txBody>
      </p:sp>
      <p:pic>
        <p:nvPicPr>
          <p:cNvPr id="3" name="Picture 2" descr="A screenshot of a computer&#10;&#10;Description automatically generated">
            <a:extLst>
              <a:ext uri="{FF2B5EF4-FFF2-40B4-BE49-F238E27FC236}">
                <a16:creationId xmlns:a16="http://schemas.microsoft.com/office/drawing/2014/main" id="{364CCC7A-0DD3-6B7C-4074-4AC5E8DFC945}"/>
              </a:ext>
            </a:extLst>
          </p:cNvPr>
          <p:cNvPicPr>
            <a:picLocks noChangeAspect="1"/>
          </p:cNvPicPr>
          <p:nvPr/>
        </p:nvPicPr>
        <p:blipFill rotWithShape="1">
          <a:blip r:embed="rId3"/>
          <a:srcRect l="48443" t="23741" r="20646" b="52581"/>
          <a:stretch/>
        </p:blipFill>
        <p:spPr>
          <a:xfrm rot="21285541">
            <a:off x="310314" y="204272"/>
            <a:ext cx="9509763" cy="5120692"/>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B15E037F-69BB-DBA5-61E6-4EEF79B243C4}"/>
              </a:ext>
            </a:extLst>
          </p:cNvPr>
          <p:cNvPicPr>
            <a:picLocks noChangeAspect="1"/>
          </p:cNvPicPr>
          <p:nvPr/>
        </p:nvPicPr>
        <p:blipFill rotWithShape="1">
          <a:blip r:embed="rId4"/>
          <a:srcRect l="28528" t="20395" r="46680" b="58725"/>
          <a:stretch/>
        </p:blipFill>
        <p:spPr>
          <a:xfrm rot="432826">
            <a:off x="2647304" y="597598"/>
            <a:ext cx="8867606" cy="5060656"/>
          </a:xfrm>
          <a:prstGeom prst="rect">
            <a:avLst/>
          </a:prstGeom>
        </p:spPr>
      </p:pic>
    </p:spTree>
    <p:extLst>
      <p:ext uri="{BB962C8B-B14F-4D97-AF65-F5344CB8AC3E}">
        <p14:creationId xmlns:p14="http://schemas.microsoft.com/office/powerpoint/2010/main" val="427182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433"/>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BC43-4DA5-5F8E-8BA9-E3650117FE67}"/>
              </a:ext>
            </a:extLst>
          </p:cNvPr>
          <p:cNvSpPr>
            <a:spLocks noGrp="1"/>
          </p:cNvSpPr>
          <p:nvPr>
            <p:ph type="title"/>
          </p:nvPr>
        </p:nvSpPr>
        <p:spPr>
          <a:xfrm>
            <a:off x="0" y="577095"/>
            <a:ext cx="4678601" cy="1431000"/>
          </a:xfrm>
        </p:spPr>
        <p:txBody>
          <a:bodyPr>
            <a:noAutofit/>
          </a:bodyPr>
          <a:lstStyle/>
          <a:p>
            <a:pPr algn="ctr"/>
            <a:r>
              <a:rPr lang="en-US" sz="5400" b="1" dirty="0"/>
              <a:t>We don’t know</a:t>
            </a:r>
            <a:br>
              <a:rPr lang="en-US" sz="5400" b="1" dirty="0"/>
            </a:br>
            <a:r>
              <a:rPr lang="en-US" sz="5400" b="1" dirty="0"/>
              <a:t>how it happens.</a:t>
            </a:r>
            <a:br>
              <a:rPr lang="en-US" sz="5400" b="1" dirty="0"/>
            </a:br>
            <a:br>
              <a:rPr lang="en-US" sz="5400" b="1" dirty="0"/>
            </a:br>
            <a:endParaRPr lang="en-US" sz="5400" b="1" dirty="0"/>
          </a:p>
        </p:txBody>
      </p:sp>
      <p:sp>
        <p:nvSpPr>
          <p:cNvPr id="3" name="TextBox 2">
            <a:extLst>
              <a:ext uri="{FF2B5EF4-FFF2-40B4-BE49-F238E27FC236}">
                <a16:creationId xmlns:a16="http://schemas.microsoft.com/office/drawing/2014/main" id="{4EB91C67-5657-22CC-942C-FC2C94701A5A}"/>
              </a:ext>
            </a:extLst>
          </p:cNvPr>
          <p:cNvSpPr txBox="1"/>
          <p:nvPr/>
        </p:nvSpPr>
        <p:spPr>
          <a:xfrm>
            <a:off x="8786288" y="2581836"/>
            <a:ext cx="3961326" cy="3416320"/>
          </a:xfrm>
          <a:prstGeom prst="rect">
            <a:avLst/>
          </a:prstGeom>
          <a:noFill/>
        </p:spPr>
        <p:txBody>
          <a:bodyPr wrap="square" rtlCol="0">
            <a:spAutoFit/>
          </a:bodyPr>
          <a:lstStyle/>
          <a:p>
            <a:r>
              <a:rPr lang="en-US" sz="5400" b="1" dirty="0"/>
              <a:t>But we do know </a:t>
            </a:r>
            <a:br>
              <a:rPr lang="en-US" sz="5400" b="1" dirty="0"/>
            </a:br>
            <a:r>
              <a:rPr lang="en-US" sz="5400" b="1" dirty="0"/>
              <a:t>WHEN it happens.</a:t>
            </a:r>
            <a:endParaRPr lang="en-US" sz="5400" dirty="0"/>
          </a:p>
        </p:txBody>
      </p:sp>
    </p:spTree>
    <p:extLst>
      <p:ext uri="{BB962C8B-B14F-4D97-AF65-F5344CB8AC3E}">
        <p14:creationId xmlns:p14="http://schemas.microsoft.com/office/powerpoint/2010/main" val="2134930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2BFBD-BA9D-81EC-2BD3-8D0F576B8AD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4141E4F-D471-8D9F-AEB0-307BE7C27454}"/>
              </a:ext>
            </a:extLst>
          </p:cNvPr>
          <p:cNvPicPr>
            <a:picLocks noChangeAspect="1"/>
          </p:cNvPicPr>
          <p:nvPr/>
        </p:nvPicPr>
        <p:blipFill>
          <a:blip r:embed="rId2"/>
          <a:stretch>
            <a:fillRect/>
          </a:stretch>
        </p:blipFill>
        <p:spPr>
          <a:xfrm>
            <a:off x="1" y="-1"/>
            <a:ext cx="12192000" cy="6871447"/>
          </a:xfrm>
          <a:prstGeom prst="rect">
            <a:avLst/>
          </a:prstGeom>
        </p:spPr>
      </p:pic>
      <p:sp>
        <p:nvSpPr>
          <p:cNvPr id="4" name="TextBox 3">
            <a:extLst>
              <a:ext uri="{FF2B5EF4-FFF2-40B4-BE49-F238E27FC236}">
                <a16:creationId xmlns:a16="http://schemas.microsoft.com/office/drawing/2014/main" id="{96F382A0-896A-5B20-C25F-CA740E90BDE9}"/>
              </a:ext>
            </a:extLst>
          </p:cNvPr>
          <p:cNvSpPr txBox="1"/>
          <p:nvPr/>
        </p:nvSpPr>
        <p:spPr>
          <a:xfrm>
            <a:off x="5163671" y="3119718"/>
            <a:ext cx="3693458" cy="1569660"/>
          </a:xfrm>
          <a:prstGeom prst="rect">
            <a:avLst/>
          </a:prstGeom>
          <a:noFill/>
        </p:spPr>
        <p:txBody>
          <a:bodyPr wrap="square" rtlCol="0">
            <a:spAutoFit/>
          </a:bodyPr>
          <a:lstStyle/>
          <a:p>
            <a:r>
              <a:rPr lang="en-US" sz="2400" b="1" dirty="0">
                <a:solidFill>
                  <a:schemeClr val="bg1"/>
                </a:solidFill>
              </a:rPr>
              <a:t>Willed agreements between God and man.</a:t>
            </a:r>
          </a:p>
          <a:p>
            <a:r>
              <a:rPr lang="en-US" sz="2400" b="1" dirty="0">
                <a:solidFill>
                  <a:schemeClr val="bg1"/>
                </a:solidFill>
              </a:rPr>
              <a:t>Man does this and then God does that.</a:t>
            </a:r>
          </a:p>
        </p:txBody>
      </p:sp>
    </p:spTree>
    <p:extLst>
      <p:ext uri="{BB962C8B-B14F-4D97-AF65-F5344CB8AC3E}">
        <p14:creationId xmlns:p14="http://schemas.microsoft.com/office/powerpoint/2010/main" val="4164253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22F9C-B71B-92E6-A3C4-394EC9710358}"/>
              </a:ext>
            </a:extLst>
          </p:cNvPr>
          <p:cNvSpPr>
            <a:spLocks noGrp="1"/>
          </p:cNvSpPr>
          <p:nvPr>
            <p:ph type="title"/>
          </p:nvPr>
        </p:nvSpPr>
        <p:spPr>
          <a:xfrm>
            <a:off x="279981" y="457602"/>
            <a:ext cx="3494286" cy="4221974"/>
          </a:xfrm>
          <a:solidFill>
            <a:schemeClr val="accent4">
              <a:lumMod val="20000"/>
              <a:lumOff val="80000"/>
            </a:schemeClr>
          </a:solidFill>
        </p:spPr>
        <p:txBody>
          <a:bodyPr>
            <a:normAutofit/>
          </a:bodyPr>
          <a:lstStyle/>
          <a:p>
            <a:r>
              <a:rPr lang="en-US" sz="3200" b="1" dirty="0">
                <a:latin typeface="Congenial" panose="02000503040000020004" pitchFamily="2" charset="0"/>
              </a:rPr>
              <a:t>When God’s people present the matter and form of the Eucharist, the Holy Spirit transforms it into Christ’s Body and Blood.</a:t>
            </a:r>
            <a:endParaRPr lang="en-US" dirty="0"/>
          </a:p>
        </p:txBody>
      </p:sp>
      <p:pic>
        <p:nvPicPr>
          <p:cNvPr id="5" name="Picture 4">
            <a:extLst>
              <a:ext uri="{FF2B5EF4-FFF2-40B4-BE49-F238E27FC236}">
                <a16:creationId xmlns:a16="http://schemas.microsoft.com/office/drawing/2014/main" id="{357E0156-C0EA-E879-0206-7565352CCA29}"/>
              </a:ext>
            </a:extLst>
          </p:cNvPr>
          <p:cNvPicPr>
            <a:picLocks noChangeAspect="1"/>
          </p:cNvPicPr>
          <p:nvPr/>
        </p:nvPicPr>
        <p:blipFill>
          <a:blip r:embed="rId3"/>
          <a:stretch>
            <a:fillRect/>
          </a:stretch>
        </p:blipFill>
        <p:spPr>
          <a:xfrm>
            <a:off x="3998259" y="170732"/>
            <a:ext cx="8039266" cy="6516536"/>
          </a:xfrm>
          <a:prstGeom prst="rect">
            <a:avLst/>
          </a:prstGeom>
        </p:spPr>
      </p:pic>
      <p:sp>
        <p:nvSpPr>
          <p:cNvPr id="7" name="TextBox 6">
            <a:extLst>
              <a:ext uri="{FF2B5EF4-FFF2-40B4-BE49-F238E27FC236}">
                <a16:creationId xmlns:a16="http://schemas.microsoft.com/office/drawing/2014/main" id="{53FE27A0-10E2-0135-69EF-6A0E31EC3292}"/>
              </a:ext>
            </a:extLst>
          </p:cNvPr>
          <p:cNvSpPr txBox="1"/>
          <p:nvPr/>
        </p:nvSpPr>
        <p:spPr>
          <a:xfrm>
            <a:off x="4014239" y="2907279"/>
            <a:ext cx="7799294" cy="3877985"/>
          </a:xfrm>
          <a:prstGeom prst="rect">
            <a:avLst/>
          </a:prstGeom>
          <a:solidFill>
            <a:schemeClr val="accent6">
              <a:lumMod val="20000"/>
              <a:lumOff val="80000"/>
            </a:schemeClr>
          </a:solidFill>
        </p:spPr>
        <p:txBody>
          <a:bodyPr wrap="square" rtlCol="0">
            <a:spAutoFit/>
          </a:bodyPr>
          <a:lstStyle/>
          <a:p>
            <a:pPr algn="ctr"/>
            <a:r>
              <a:rPr lang="en-US" sz="3600" dirty="0"/>
              <a:t>The </a:t>
            </a:r>
            <a:r>
              <a:rPr lang="en-US" sz="3600" b="1" dirty="0"/>
              <a:t>FORM</a:t>
            </a:r>
            <a:r>
              <a:rPr lang="en-US" sz="3600" dirty="0"/>
              <a:t> of the Eucharist</a:t>
            </a:r>
          </a:p>
          <a:p>
            <a:pPr algn="ctr"/>
            <a:endParaRPr lang="en-US" dirty="0"/>
          </a:p>
          <a:p>
            <a:pPr algn="ctr"/>
            <a:r>
              <a:rPr lang="en-US" sz="3200" dirty="0"/>
              <a:t>(An ordained priest saying)</a:t>
            </a:r>
          </a:p>
          <a:p>
            <a:pPr algn="ctr"/>
            <a:endParaRPr lang="en-US" sz="3200" b="1" dirty="0"/>
          </a:p>
          <a:p>
            <a:pPr algn="ctr"/>
            <a:r>
              <a:rPr lang="en-US" sz="3200" b="1" dirty="0"/>
              <a:t>“This is my Body.”</a:t>
            </a:r>
          </a:p>
          <a:p>
            <a:pPr algn="ctr"/>
            <a:endParaRPr lang="en-US" sz="3200" b="1" dirty="0"/>
          </a:p>
          <a:p>
            <a:pPr algn="ctr"/>
            <a:r>
              <a:rPr lang="en-US" sz="3200" b="1" dirty="0"/>
              <a:t>“This is the cup of my blood.”</a:t>
            </a:r>
          </a:p>
          <a:p>
            <a:pPr algn="ctr"/>
            <a:endParaRPr lang="en-US" sz="3200" dirty="0"/>
          </a:p>
        </p:txBody>
      </p:sp>
    </p:spTree>
    <p:extLst>
      <p:ext uri="{BB962C8B-B14F-4D97-AF65-F5344CB8AC3E}">
        <p14:creationId xmlns:p14="http://schemas.microsoft.com/office/powerpoint/2010/main" val="1030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C000">
                <a:alpha val="55533"/>
              </a:srgbClr>
            </a:gs>
            <a:gs pos="48000">
              <a:schemeClr val="accent4">
                <a:lumMod val="20000"/>
                <a:lumOff val="80000"/>
              </a:schemeClr>
            </a:gs>
            <a:gs pos="76000">
              <a:schemeClr val="bg2"/>
            </a:gs>
            <a:gs pos="100000">
              <a:srgbClr val="FFC000">
                <a:alpha val="67767"/>
              </a:srgbClr>
            </a:gs>
          </a:gsLst>
          <a:lin ang="5400000" scaled="1"/>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BA6305-913D-44BD-B3AA-6395AECC850C}"/>
              </a:ext>
            </a:extLst>
          </p:cNvPr>
          <p:cNvSpPr>
            <a:spLocks noGrp="1"/>
          </p:cNvSpPr>
          <p:nvPr>
            <p:ph type="title"/>
          </p:nvPr>
        </p:nvSpPr>
        <p:spPr>
          <a:xfrm>
            <a:off x="1292868" y="358614"/>
            <a:ext cx="6860532" cy="1431000"/>
          </a:xfrm>
        </p:spPr>
        <p:txBody>
          <a:bodyPr/>
          <a:lstStyle/>
          <a:p>
            <a:r>
              <a:rPr lang="en-US" dirty="0"/>
              <a:t>Why Bread and Wine…</a:t>
            </a:r>
          </a:p>
        </p:txBody>
      </p:sp>
      <p:sp>
        <p:nvSpPr>
          <p:cNvPr id="8" name="Text Placeholder 7">
            <a:extLst>
              <a:ext uri="{FF2B5EF4-FFF2-40B4-BE49-F238E27FC236}">
                <a16:creationId xmlns:a16="http://schemas.microsoft.com/office/drawing/2014/main" id="{4AF735B0-B62B-4999-B4B5-A783FC1BD446}"/>
              </a:ext>
            </a:extLst>
          </p:cNvPr>
          <p:cNvSpPr>
            <a:spLocks noGrp="1"/>
          </p:cNvSpPr>
          <p:nvPr>
            <p:ph type="body" sz="quarter" idx="14"/>
          </p:nvPr>
        </p:nvSpPr>
        <p:spPr>
          <a:xfrm>
            <a:off x="7562110" y="578460"/>
            <a:ext cx="4307160" cy="4810246"/>
          </a:xfrm>
        </p:spPr>
        <p:txBody>
          <a:bodyPr>
            <a:noAutofit/>
          </a:bodyPr>
          <a:lstStyle/>
          <a:p>
            <a:pPr marL="0" indent="0">
              <a:buNone/>
            </a:pPr>
            <a:r>
              <a:rPr lang="en-US" sz="2800" b="0" i="0" u="none" strike="noStrike" dirty="0">
                <a:solidFill>
                  <a:srgbClr val="202020"/>
                </a:solidFill>
                <a:effectLst/>
                <a:latin typeface="Arial" panose="020B0604020202020204" pitchFamily="34" charset="0"/>
                <a:cs typeface="Arial" panose="020B0604020202020204" pitchFamily="34" charset="0"/>
              </a:rPr>
              <a:t>“…they continue also to signify the goodness of creation.” </a:t>
            </a:r>
          </a:p>
          <a:p>
            <a:pPr marL="0" indent="0">
              <a:buNone/>
            </a:pPr>
            <a:endParaRPr lang="en-US" sz="2800" dirty="0">
              <a:solidFill>
                <a:srgbClr val="202020"/>
              </a:solidFill>
              <a:latin typeface="Arial" panose="020B0604020202020204" pitchFamily="34" charset="0"/>
              <a:cs typeface="Arial" panose="020B0604020202020204" pitchFamily="34" charset="0"/>
            </a:endParaRPr>
          </a:p>
          <a:p>
            <a:pPr marL="0" indent="0">
              <a:buNone/>
            </a:pPr>
            <a:r>
              <a:rPr lang="en-US" sz="2800" b="0" i="0" u="none" strike="noStrike" dirty="0">
                <a:solidFill>
                  <a:srgbClr val="202020"/>
                </a:solidFill>
                <a:effectLst/>
                <a:latin typeface="Arial" panose="020B0604020202020204" pitchFamily="34" charset="0"/>
                <a:cs typeface="Arial" panose="020B0604020202020204" pitchFamily="34" charset="0"/>
              </a:rPr>
              <a:t>In the Offertory we give thanks to the Creator for bread and wine, fruit of the "work of human hands," but above all as "fruit of the earth" and "of the vine" - gifts of the Creator.”</a:t>
            </a:r>
            <a:endParaRPr lang="en-US" sz="2800" dirty="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AC5577FB-E0C0-B9A4-1643-7EED807FDB1F}"/>
              </a:ext>
            </a:extLst>
          </p:cNvPr>
          <p:cNvSpPr/>
          <p:nvPr/>
        </p:nvSpPr>
        <p:spPr>
          <a:xfrm>
            <a:off x="322730" y="1251731"/>
            <a:ext cx="4016188" cy="381665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FB7C4EB-29FB-8A86-2D4A-3481C22ECE86}"/>
              </a:ext>
            </a:extLst>
          </p:cNvPr>
          <p:cNvSpPr/>
          <p:nvPr/>
        </p:nvSpPr>
        <p:spPr>
          <a:xfrm>
            <a:off x="3370730" y="3313612"/>
            <a:ext cx="4016188" cy="354438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4631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alpha val="7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CD1624-12C6-45A2-BF83-5AC90136437F}"/>
              </a:ext>
            </a:extLst>
          </p:cNvPr>
          <p:cNvSpPr>
            <a:spLocks noGrp="1"/>
          </p:cNvSpPr>
          <p:nvPr>
            <p:ph type="title"/>
          </p:nvPr>
        </p:nvSpPr>
        <p:spPr>
          <a:xfrm>
            <a:off x="623048" y="1674953"/>
            <a:ext cx="3774102" cy="1345079"/>
          </a:xfrm>
        </p:spPr>
        <p:txBody>
          <a:bodyPr>
            <a:normAutofit fontScale="90000"/>
          </a:bodyPr>
          <a:lstStyle/>
          <a:p>
            <a:r>
              <a:rPr lang="en-US" dirty="0"/>
              <a:t>Give us this </a:t>
            </a:r>
            <a:br>
              <a:rPr lang="en-US" dirty="0"/>
            </a:br>
            <a:r>
              <a:rPr lang="en-US" dirty="0"/>
              <a:t>day our “superessential” Bread…</a:t>
            </a:r>
          </a:p>
        </p:txBody>
      </p:sp>
      <p:sp>
        <p:nvSpPr>
          <p:cNvPr id="6" name="Content Placeholder 5">
            <a:extLst>
              <a:ext uri="{FF2B5EF4-FFF2-40B4-BE49-F238E27FC236}">
                <a16:creationId xmlns:a16="http://schemas.microsoft.com/office/drawing/2014/main" id="{1DFC3670-CE6C-4149-800C-ED198FC28937}"/>
              </a:ext>
            </a:extLst>
          </p:cNvPr>
          <p:cNvSpPr>
            <a:spLocks noGrp="1"/>
          </p:cNvSpPr>
          <p:nvPr>
            <p:ph idx="1"/>
          </p:nvPr>
        </p:nvSpPr>
        <p:spPr>
          <a:xfrm>
            <a:off x="412376" y="3691403"/>
            <a:ext cx="11156576" cy="3352801"/>
          </a:xfrm>
        </p:spPr>
        <p:txBody>
          <a:bodyPr>
            <a:noAutofit/>
          </a:bodyPr>
          <a:lstStyle/>
          <a:p>
            <a:br>
              <a:rPr lang="en-US" sz="2400" dirty="0">
                <a:effectLst/>
              </a:rPr>
            </a:br>
            <a:r>
              <a:rPr lang="en-US" sz="2400" dirty="0">
                <a:effectLst/>
              </a:rPr>
              <a:t>The original Greek translates to "Give us today our </a:t>
            </a:r>
            <a:r>
              <a:rPr lang="en-US" sz="2400" i="1" dirty="0" err="1">
                <a:effectLst/>
              </a:rPr>
              <a:t>epiousion</a:t>
            </a:r>
            <a:r>
              <a:rPr lang="en-US" sz="2400" dirty="0">
                <a:effectLst/>
              </a:rPr>
              <a:t> bread.” Which has no clear definition.</a:t>
            </a:r>
          </a:p>
          <a:p>
            <a:r>
              <a:rPr lang="en-US" sz="2400" dirty="0">
                <a:effectLst/>
              </a:rPr>
              <a:t>When translating from </a:t>
            </a:r>
            <a:r>
              <a:rPr lang="en-US" sz="2400" dirty="0" err="1">
                <a:effectLst/>
              </a:rPr>
              <a:t>Koine</a:t>
            </a:r>
            <a:r>
              <a:rPr lang="en-US" sz="2400" dirty="0">
                <a:effectLst/>
              </a:rPr>
              <a:t> Greek to Latin in AD 382 St. Jerome used "</a:t>
            </a:r>
            <a:r>
              <a:rPr lang="en-US" sz="2400" dirty="0" err="1">
                <a:effectLst/>
              </a:rPr>
              <a:t>quotidianum</a:t>
            </a:r>
            <a:r>
              <a:rPr lang="en-US" sz="2400" dirty="0">
                <a:effectLst/>
              </a:rPr>
              <a:t>" which is where we get "daily" from in the English.</a:t>
            </a:r>
          </a:p>
          <a:p>
            <a:r>
              <a:rPr lang="en-US" sz="2400" dirty="0">
                <a:effectLst/>
              </a:rPr>
              <a:t>Current Catholic consensus is that it refers to the Manna of the New Covenant.</a:t>
            </a:r>
          </a:p>
        </p:txBody>
      </p:sp>
      <p:sp>
        <p:nvSpPr>
          <p:cNvPr id="37" name="Slide Number Placeholder 36">
            <a:extLst>
              <a:ext uri="{FF2B5EF4-FFF2-40B4-BE49-F238E27FC236}">
                <a16:creationId xmlns:a16="http://schemas.microsoft.com/office/drawing/2014/main" id="{B0573956-0AA9-4FDF-8CDA-AC7558A89542}"/>
              </a:ext>
            </a:extLst>
          </p:cNvPr>
          <p:cNvSpPr>
            <a:spLocks noGrp="1"/>
          </p:cNvSpPr>
          <p:nvPr>
            <p:ph type="sldNum" sz="quarter" idx="12"/>
          </p:nvPr>
        </p:nvSpPr>
        <p:spPr>
          <a:xfrm>
            <a:off x="8610600" y="6356350"/>
            <a:ext cx="2743200" cy="365125"/>
          </a:xfrm>
        </p:spPr>
        <p:txBody>
          <a:bodyPr/>
          <a:lstStyle/>
          <a:p>
            <a:pPr lvl="0"/>
            <a:fld id="{5EA792F7-1D9E-4C7E-A103-E8EDFDC2691E}" type="slidenum">
              <a:rPr lang="en-US" noProof="0" smtClean="0"/>
              <a:pPr lvl="0"/>
              <a:t>24</a:t>
            </a:fld>
            <a:endParaRPr lang="en-US" noProof="0" dirty="0"/>
          </a:p>
        </p:txBody>
      </p:sp>
      <p:grpSp>
        <p:nvGrpSpPr>
          <p:cNvPr id="38" name="Graphic 185">
            <a:extLst>
              <a:ext uri="{FF2B5EF4-FFF2-40B4-BE49-F238E27FC236}">
                <a16:creationId xmlns:a16="http://schemas.microsoft.com/office/drawing/2014/main" id="{62ECD7B8-E70F-4597-823C-6C0A5EC4F4F1}"/>
              </a:ext>
              <a:ext uri="{C183D7F6-B498-43B3-948B-1728B52AA6E4}">
                <adec:decorative xmlns:adec="http://schemas.microsoft.com/office/drawing/2017/decorative" val="1"/>
              </a:ext>
            </a:extLst>
          </p:cNvPr>
          <p:cNvGrpSpPr/>
          <p:nvPr/>
        </p:nvGrpSpPr>
        <p:grpSpPr>
          <a:xfrm>
            <a:off x="10299333" y="5649598"/>
            <a:ext cx="1054467" cy="469689"/>
            <a:chOff x="9841624" y="4115729"/>
            <a:chExt cx="602170" cy="268223"/>
          </a:xfrm>
          <a:solidFill>
            <a:schemeClr val="tx1"/>
          </a:solidFill>
        </p:grpSpPr>
        <p:sp>
          <p:nvSpPr>
            <p:cNvPr id="39" name="Freeform: Shape 38">
              <a:extLst>
                <a:ext uri="{FF2B5EF4-FFF2-40B4-BE49-F238E27FC236}">
                  <a16:creationId xmlns:a16="http://schemas.microsoft.com/office/drawing/2014/main" id="{F74CB819-B1E4-4C4C-ABCB-151970A9A0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7F2A7F6B-452F-4A76-87BA-468BA643B88A}"/>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id="{CB957824-0255-4243-A7A5-CE19287C250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4067041A-231A-4FC6-ABA0-1B5F8A7315B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24ACB53C-8728-49C6-A574-EFB0416BCD4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pic>
        <p:nvPicPr>
          <p:cNvPr id="10" name="Picture 9">
            <a:extLst>
              <a:ext uri="{FF2B5EF4-FFF2-40B4-BE49-F238E27FC236}">
                <a16:creationId xmlns:a16="http://schemas.microsoft.com/office/drawing/2014/main" id="{43D88C11-3AC8-D531-2325-0C3BCA3198B2}"/>
              </a:ext>
            </a:extLst>
          </p:cNvPr>
          <p:cNvPicPr>
            <a:picLocks noChangeAspect="1"/>
          </p:cNvPicPr>
          <p:nvPr/>
        </p:nvPicPr>
        <p:blipFill>
          <a:blip r:embed="rId3"/>
          <a:stretch>
            <a:fillRect/>
          </a:stretch>
        </p:blipFill>
        <p:spPr>
          <a:xfrm>
            <a:off x="5234832" y="261939"/>
            <a:ext cx="6334120" cy="3167061"/>
          </a:xfrm>
          <a:prstGeom prst="rect">
            <a:avLst/>
          </a:prstGeom>
        </p:spPr>
      </p:pic>
      <p:pic>
        <p:nvPicPr>
          <p:cNvPr id="11" name="Picture 10">
            <a:extLst>
              <a:ext uri="{FF2B5EF4-FFF2-40B4-BE49-F238E27FC236}">
                <a16:creationId xmlns:a16="http://schemas.microsoft.com/office/drawing/2014/main" id="{3FD0B4B8-6304-0480-D5F3-9A6014C56063}"/>
              </a:ext>
            </a:extLst>
          </p:cNvPr>
          <p:cNvPicPr>
            <a:picLocks noChangeAspect="1"/>
          </p:cNvPicPr>
          <p:nvPr/>
        </p:nvPicPr>
        <p:blipFill>
          <a:blip r:embed="rId4"/>
          <a:stretch>
            <a:fillRect/>
          </a:stretch>
        </p:blipFill>
        <p:spPr>
          <a:xfrm>
            <a:off x="4948518" y="136525"/>
            <a:ext cx="6620434" cy="3840161"/>
          </a:xfrm>
          <a:prstGeom prst="rect">
            <a:avLst/>
          </a:prstGeom>
        </p:spPr>
      </p:pic>
    </p:spTree>
    <p:extLst>
      <p:ext uri="{BB962C8B-B14F-4D97-AF65-F5344CB8AC3E}">
        <p14:creationId xmlns:p14="http://schemas.microsoft.com/office/powerpoint/2010/main" val="286191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DEFD3D-D8B3-6D6C-DEF3-E5B61B4B336B}"/>
              </a:ext>
            </a:extLst>
          </p:cNvPr>
          <p:cNvPicPr>
            <a:picLocks noChangeAspect="1"/>
          </p:cNvPicPr>
          <p:nvPr/>
        </p:nvPicPr>
        <p:blipFill>
          <a:blip r:embed="rId3"/>
          <a:stretch>
            <a:fillRect/>
          </a:stretch>
        </p:blipFill>
        <p:spPr>
          <a:xfrm>
            <a:off x="3633693" y="367553"/>
            <a:ext cx="8163859" cy="6122894"/>
          </a:xfrm>
          <a:prstGeom prst="rect">
            <a:avLst/>
          </a:prstGeom>
        </p:spPr>
      </p:pic>
      <p:sp>
        <p:nvSpPr>
          <p:cNvPr id="4" name="TextBox 3">
            <a:extLst>
              <a:ext uri="{FF2B5EF4-FFF2-40B4-BE49-F238E27FC236}">
                <a16:creationId xmlns:a16="http://schemas.microsoft.com/office/drawing/2014/main" id="{7615E970-AF20-DA80-46B0-F4EAFBDD86A6}"/>
              </a:ext>
            </a:extLst>
          </p:cNvPr>
          <p:cNvSpPr txBox="1"/>
          <p:nvPr/>
        </p:nvSpPr>
        <p:spPr>
          <a:xfrm>
            <a:off x="394448" y="367553"/>
            <a:ext cx="3012140" cy="6247864"/>
          </a:xfrm>
          <a:prstGeom prst="rect">
            <a:avLst/>
          </a:prstGeom>
          <a:noFill/>
        </p:spPr>
        <p:txBody>
          <a:bodyPr wrap="square" rtlCol="0">
            <a:spAutoFit/>
          </a:bodyPr>
          <a:lstStyle/>
          <a:p>
            <a:r>
              <a:rPr lang="en-US" sz="4000" b="1" dirty="0">
                <a:latin typeface="Congenial" panose="02000503040000020004" pitchFamily="2" charset="0"/>
              </a:rPr>
              <a:t>The </a:t>
            </a:r>
          </a:p>
          <a:p>
            <a:r>
              <a:rPr lang="en-US" sz="4000" b="1" dirty="0">
                <a:latin typeface="Congenial" panose="02000503040000020004" pitchFamily="2" charset="0"/>
              </a:rPr>
              <a:t>“New</a:t>
            </a:r>
          </a:p>
          <a:p>
            <a:r>
              <a:rPr lang="en-US" sz="4000" b="1" dirty="0">
                <a:latin typeface="Congenial" panose="02000503040000020004" pitchFamily="2" charset="0"/>
              </a:rPr>
              <a:t>Covenant”</a:t>
            </a:r>
          </a:p>
          <a:p>
            <a:endParaRPr lang="en-US" sz="4000" b="1" dirty="0">
              <a:latin typeface="Congenial" panose="02000503040000020004" pitchFamily="2" charset="0"/>
            </a:endParaRPr>
          </a:p>
          <a:p>
            <a:r>
              <a:rPr lang="en-US" sz="4000" b="1" dirty="0">
                <a:solidFill>
                  <a:srgbClr val="C00000"/>
                </a:solidFill>
                <a:latin typeface="Congenial" panose="02000503040000020004" pitchFamily="2" charset="0"/>
              </a:rPr>
              <a:t>“Let us (Eucharist) to the Lord our God.”</a:t>
            </a:r>
          </a:p>
          <a:p>
            <a:r>
              <a:rPr lang="en-US" sz="4000" b="1" dirty="0">
                <a:latin typeface="Congenial" panose="02000503040000020004" pitchFamily="2" charset="0"/>
              </a:rPr>
              <a:t>“It is right and just.”</a:t>
            </a:r>
          </a:p>
        </p:txBody>
      </p:sp>
      <p:pic>
        <p:nvPicPr>
          <p:cNvPr id="5" name="Picture 4">
            <a:extLst>
              <a:ext uri="{FF2B5EF4-FFF2-40B4-BE49-F238E27FC236}">
                <a16:creationId xmlns:a16="http://schemas.microsoft.com/office/drawing/2014/main" id="{D1447B99-7FCC-4173-0EBA-110646C4C28D}"/>
              </a:ext>
            </a:extLst>
          </p:cNvPr>
          <p:cNvPicPr>
            <a:picLocks noChangeAspect="1"/>
          </p:cNvPicPr>
          <p:nvPr/>
        </p:nvPicPr>
        <p:blipFill>
          <a:blip r:embed="rId4"/>
          <a:stretch>
            <a:fillRect/>
          </a:stretch>
        </p:blipFill>
        <p:spPr>
          <a:xfrm>
            <a:off x="3633693" y="48668"/>
            <a:ext cx="8448449" cy="6566749"/>
          </a:xfrm>
          <a:prstGeom prst="rect">
            <a:avLst/>
          </a:prstGeom>
        </p:spPr>
      </p:pic>
    </p:spTree>
    <p:extLst>
      <p:ext uri="{BB962C8B-B14F-4D97-AF65-F5344CB8AC3E}">
        <p14:creationId xmlns:p14="http://schemas.microsoft.com/office/powerpoint/2010/main" val="343220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B3CB-BC88-C1A6-532D-D17DCEF1837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DE08643-757C-5C72-0C6B-4EC27DF79DF8}"/>
              </a:ext>
            </a:extLst>
          </p:cNvPr>
          <p:cNvSpPr>
            <a:spLocks noGrp="1"/>
          </p:cNvSpPr>
          <p:nvPr>
            <p:ph type="body" sz="quarter" idx="13"/>
          </p:nvPr>
        </p:nvSpPr>
        <p:spPr/>
        <p:txBody>
          <a:bodyPr/>
          <a:lstStyle/>
          <a:p>
            <a:endParaRPr lang="en-US"/>
          </a:p>
        </p:txBody>
      </p:sp>
      <p:sp>
        <p:nvSpPr>
          <p:cNvPr id="4" name="Date Placeholder 3">
            <a:extLst>
              <a:ext uri="{FF2B5EF4-FFF2-40B4-BE49-F238E27FC236}">
                <a16:creationId xmlns:a16="http://schemas.microsoft.com/office/drawing/2014/main" id="{77CE6782-C78A-D13B-84BE-1F34AD4EE8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089AFA-FF4D-4DFB-9A2D-57BFB79B8D69}"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10/1/23</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5" name="Footer Placeholder 4">
            <a:extLst>
              <a:ext uri="{FF2B5EF4-FFF2-40B4-BE49-F238E27FC236}">
                <a16:creationId xmlns:a16="http://schemas.microsoft.com/office/drawing/2014/main" id="{CEF6C8E1-2188-0D52-44BC-7F18C23477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6" name="Slide Number Placeholder 5">
            <a:extLst>
              <a:ext uri="{FF2B5EF4-FFF2-40B4-BE49-F238E27FC236}">
                <a16:creationId xmlns:a16="http://schemas.microsoft.com/office/drawing/2014/main" id="{00F36247-FBBC-CE71-7ABC-C83C28203B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all" spc="100" normalizeH="0" baseline="0" noProof="0">
              <a:ln>
                <a:noFill/>
              </a:ln>
              <a:solidFill>
                <a:srgbClr val="898989"/>
              </a:solidFill>
              <a:effectLst/>
              <a:uLnTx/>
              <a:uFillTx/>
              <a:latin typeface="Source Sans Pro"/>
              <a:cs typeface="+mn-cs"/>
            </a:endParaRPr>
          </a:p>
        </p:txBody>
      </p:sp>
      <p:pic>
        <p:nvPicPr>
          <p:cNvPr id="7" name="Picture 6">
            <a:extLst>
              <a:ext uri="{FF2B5EF4-FFF2-40B4-BE49-F238E27FC236}">
                <a16:creationId xmlns:a16="http://schemas.microsoft.com/office/drawing/2014/main" id="{B2CD5186-0726-72DC-78C9-76BC17EC3A4D}"/>
              </a:ext>
            </a:extLst>
          </p:cNvPr>
          <p:cNvPicPr>
            <a:picLocks noChangeAspect="1"/>
          </p:cNvPicPr>
          <p:nvPr/>
        </p:nvPicPr>
        <p:blipFill>
          <a:blip r:embed="rId2"/>
          <a:stretch>
            <a:fillRect/>
          </a:stretch>
        </p:blipFill>
        <p:spPr>
          <a:xfrm>
            <a:off x="0" y="-76201"/>
            <a:ext cx="12192000" cy="6923741"/>
          </a:xfrm>
          <a:prstGeom prst="rect">
            <a:avLst/>
          </a:prstGeom>
        </p:spPr>
      </p:pic>
      <p:sp>
        <p:nvSpPr>
          <p:cNvPr id="8" name="TextBox 7">
            <a:extLst>
              <a:ext uri="{FF2B5EF4-FFF2-40B4-BE49-F238E27FC236}">
                <a16:creationId xmlns:a16="http://schemas.microsoft.com/office/drawing/2014/main" id="{0043D6B3-4187-8372-A3BD-088CAAC1B234}"/>
              </a:ext>
            </a:extLst>
          </p:cNvPr>
          <p:cNvSpPr txBox="1"/>
          <p:nvPr/>
        </p:nvSpPr>
        <p:spPr>
          <a:xfrm>
            <a:off x="5427280" y="2143714"/>
            <a:ext cx="3980330" cy="1446550"/>
          </a:xfrm>
          <a:prstGeom prst="rect">
            <a:avLst/>
          </a:prstGeom>
          <a:noFill/>
        </p:spPr>
        <p:txBody>
          <a:bodyPr wrap="square" rtlCol="0">
            <a:spAutoFit/>
          </a:bodyPr>
          <a:lstStyle/>
          <a:p>
            <a:r>
              <a:rPr lang="en-US" sz="4400" dirty="0">
                <a:latin typeface="Congenial" panose="02000503040000020004" pitchFamily="2" charset="0"/>
              </a:rPr>
              <a:t>“What do you get out of it?</a:t>
            </a:r>
          </a:p>
        </p:txBody>
      </p:sp>
    </p:spTree>
    <p:extLst>
      <p:ext uri="{BB962C8B-B14F-4D97-AF65-F5344CB8AC3E}">
        <p14:creationId xmlns:p14="http://schemas.microsoft.com/office/powerpoint/2010/main" val="910302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3" name="Freeform: Shape 12">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9" name="Oval 18">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1" name="Rectangle 20">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7CDCBEE-E0ED-8F5F-5B94-9820C085D49D}"/>
              </a:ext>
            </a:extLst>
          </p:cNvPr>
          <p:cNvPicPr>
            <a:picLocks noChangeAspect="1"/>
          </p:cNvPicPr>
          <p:nvPr/>
        </p:nvPicPr>
        <p:blipFill rotWithShape="1">
          <a:blip r:embed="rId2"/>
          <a:srcRect t="6797" b="8934"/>
          <a:stretch/>
        </p:blipFill>
        <p:spPr>
          <a:xfrm>
            <a:off x="20" y="10"/>
            <a:ext cx="12191980" cy="6857990"/>
          </a:xfrm>
          <a:prstGeom prst="rect">
            <a:avLst/>
          </a:prstGeom>
          <a:ln w="28575">
            <a:noFill/>
          </a:ln>
        </p:spPr>
      </p:pic>
      <p:grpSp>
        <p:nvGrpSpPr>
          <p:cNvPr id="23" name="Group 22">
            <a:extLst>
              <a:ext uri="{FF2B5EF4-FFF2-40B4-BE49-F238E27FC236}">
                <a16:creationId xmlns:a16="http://schemas.microsoft.com/office/drawing/2014/main" id="{33F35CE5-6CA7-4309-88BC-D7436FD3AB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682" y="503112"/>
            <a:ext cx="4860256" cy="4589316"/>
            <a:chOff x="1481312" y="743744"/>
            <a:chExt cx="4860256" cy="4589316"/>
          </a:xfrm>
        </p:grpSpPr>
        <p:sp>
          <p:nvSpPr>
            <p:cNvPr id="24" name="Rectangle 23">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5" name="Rectangle 24">
              <a:extLst>
                <a:ext uri="{FF2B5EF4-FFF2-40B4-BE49-F238E27FC236}">
                  <a16:creationId xmlns:a16="http://schemas.microsoft.com/office/drawing/2014/main" id="{190317A6-3E5E-46BE-88E4-8BA01446A6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7" name="Rectangle 26">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099" y="407733"/>
            <a:ext cx="4860256" cy="458931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2A4F7F-6FA1-038E-57B7-3F6BAE4E4B27}"/>
              </a:ext>
            </a:extLst>
          </p:cNvPr>
          <p:cNvSpPr>
            <a:spLocks noGrp="1"/>
          </p:cNvSpPr>
          <p:nvPr>
            <p:ph type="title"/>
          </p:nvPr>
        </p:nvSpPr>
        <p:spPr>
          <a:xfrm>
            <a:off x="485393" y="1914964"/>
            <a:ext cx="4579668" cy="3028072"/>
          </a:xfrm>
        </p:spPr>
        <p:txBody>
          <a:bodyPr vert="horz" lIns="91440" tIns="45720" rIns="91440" bIns="45720" rtlCol="0" anchor="b">
            <a:noAutofit/>
          </a:bodyPr>
          <a:lstStyle/>
          <a:p>
            <a:pPr>
              <a:lnSpc>
                <a:spcPct val="90000"/>
              </a:lnSpc>
            </a:pPr>
            <a:r>
              <a:rPr lang="en-US" sz="4000" b="1" i="0" u="none" strike="noStrike" dirty="0">
                <a:effectLst/>
                <a:latin typeface="Arial" panose="020B0604020202020204" pitchFamily="34" charset="0"/>
                <a:ea typeface="Source Sans Pro SemiBold" panose="020B0603030403020204" pitchFamily="34" charset="0"/>
                <a:cs typeface="Arial" panose="020B0604020202020204" pitchFamily="34" charset="0"/>
              </a:rPr>
              <a:t>“What material food produces in our bodily life, Holy Communion wonderfully achieves in our spiritual life.” CCC1392</a:t>
            </a:r>
            <a:endParaRPr lang="en-US" sz="4000" b="1" dirty="0">
              <a:latin typeface="Arial" panose="020B0604020202020204" pitchFamily="34" charset="0"/>
              <a:ea typeface="Source Sans Pro SemiBold" panose="020B0603030403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DBB03FF3-7C89-B168-3832-5802A51A0E9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5EA792F7-1D9E-4C7E-A103-E8EDFDC2691E}" type="slidenum">
              <a:rPr kumimoji="0" lang="en-US" i="0" u="none" strike="noStrike" normalizeH="0" noProof="0">
                <a:ln>
                  <a:noFill/>
                </a:ln>
                <a:solidFill>
                  <a:srgbClr val="FFFFFF"/>
                </a:solidFill>
                <a:effectLst/>
                <a:uLnTx/>
                <a:uFillTx/>
              </a:rPr>
              <a:pPr marR="0" lvl="0" indent="0" fontAlgn="auto">
                <a:spcBef>
                  <a:spcPts val="0"/>
                </a:spcBef>
                <a:spcAft>
                  <a:spcPts val="600"/>
                </a:spcAft>
                <a:buClrTx/>
                <a:buSzTx/>
                <a:buFontTx/>
                <a:buNone/>
                <a:tabLst/>
                <a:defRPr/>
              </a:pPr>
              <a:t>27</a:t>
            </a:fld>
            <a:endParaRPr kumimoji="0" lang="en-US" i="0" u="none" strike="noStrike" normalizeH="0" noProof="0">
              <a:ln>
                <a:noFill/>
              </a:ln>
              <a:solidFill>
                <a:srgbClr val="FFFFFF"/>
              </a:solidFill>
              <a:effectLst/>
              <a:uLnTx/>
              <a:uFillTx/>
            </a:endParaRPr>
          </a:p>
        </p:txBody>
      </p:sp>
    </p:spTree>
    <p:extLst>
      <p:ext uri="{BB962C8B-B14F-4D97-AF65-F5344CB8AC3E}">
        <p14:creationId xmlns:p14="http://schemas.microsoft.com/office/powerpoint/2010/main" val="600388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A09945-32DF-15EE-DFB9-CDC080567B90}"/>
              </a:ext>
            </a:extLst>
          </p:cNvPr>
          <p:cNvSpPr>
            <a:spLocks noGrp="1"/>
          </p:cNvSpPr>
          <p:nvPr>
            <p:ph type="body" sz="quarter" idx="13"/>
          </p:nvPr>
        </p:nvSpPr>
        <p:spPr>
          <a:xfrm>
            <a:off x="2838044" y="1237129"/>
            <a:ext cx="5178514" cy="4496847"/>
          </a:xfrm>
        </p:spPr>
        <p:txBody>
          <a:bodyPr/>
          <a:lstStyle/>
          <a:p>
            <a:r>
              <a:rPr lang="en-US" dirty="0">
                <a:solidFill>
                  <a:srgbClr val="202020"/>
                </a:solidFill>
                <a:latin typeface="Verdana" panose="020B0604030504040204" pitchFamily="34" charset="0"/>
              </a:rPr>
              <a:t>“T</a:t>
            </a:r>
            <a:r>
              <a:rPr lang="en-US" b="0" i="0" u="none" strike="noStrike" dirty="0">
                <a:solidFill>
                  <a:srgbClr val="202020"/>
                </a:solidFill>
                <a:effectLst/>
                <a:latin typeface="Verdana" panose="020B0604030504040204" pitchFamily="34" charset="0"/>
              </a:rPr>
              <a:t>he Eucharist separates us from sin…. [It]cannot unite us to Christ without at the same time cleansing us from past sins and preserving us from future sins.”  CCC1393</a:t>
            </a:r>
            <a:endParaRPr lang="en-US" dirty="0"/>
          </a:p>
        </p:txBody>
      </p:sp>
      <p:sp>
        <p:nvSpPr>
          <p:cNvPr id="6" name="Slide Number Placeholder 5">
            <a:extLst>
              <a:ext uri="{FF2B5EF4-FFF2-40B4-BE49-F238E27FC236}">
                <a16:creationId xmlns:a16="http://schemas.microsoft.com/office/drawing/2014/main" id="{03E492AF-CD56-2111-2AF9-7360A5F576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all" spc="100" normalizeH="0" baseline="0" noProof="0">
              <a:ln>
                <a:noFill/>
              </a:ln>
              <a:solidFill>
                <a:srgbClr val="898989"/>
              </a:solidFill>
              <a:effectLst/>
              <a:uLnTx/>
              <a:uFillTx/>
              <a:latin typeface="Source Sans Pro"/>
              <a:cs typeface="+mn-cs"/>
            </a:endParaRPr>
          </a:p>
        </p:txBody>
      </p:sp>
      <p:pic>
        <p:nvPicPr>
          <p:cNvPr id="7" name="Picture 6">
            <a:extLst>
              <a:ext uri="{FF2B5EF4-FFF2-40B4-BE49-F238E27FC236}">
                <a16:creationId xmlns:a16="http://schemas.microsoft.com/office/drawing/2014/main" id="{56934554-00EC-CE95-6E71-1230139BC458}"/>
              </a:ext>
            </a:extLst>
          </p:cNvPr>
          <p:cNvPicPr>
            <a:picLocks noChangeAspect="1"/>
          </p:cNvPicPr>
          <p:nvPr/>
        </p:nvPicPr>
        <p:blipFill rotWithShape="1">
          <a:blip r:embed="rId2"/>
          <a:srcRect b="4918"/>
          <a:stretch/>
        </p:blipFill>
        <p:spPr>
          <a:xfrm>
            <a:off x="161365" y="113553"/>
            <a:ext cx="11905129" cy="6607922"/>
          </a:xfrm>
          <a:prstGeom prst="rect">
            <a:avLst/>
          </a:prstGeom>
        </p:spPr>
      </p:pic>
    </p:spTree>
    <p:extLst>
      <p:ext uri="{BB962C8B-B14F-4D97-AF65-F5344CB8AC3E}">
        <p14:creationId xmlns:p14="http://schemas.microsoft.com/office/powerpoint/2010/main" val="356702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A01BAA8-642C-BDD1-E5D5-88F272803E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089AFA-FF4D-4DFB-9A2D-57BFB79B8D69}"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10/2/23</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6" name="Slide Number Placeholder 5">
            <a:extLst>
              <a:ext uri="{FF2B5EF4-FFF2-40B4-BE49-F238E27FC236}">
                <a16:creationId xmlns:a16="http://schemas.microsoft.com/office/drawing/2014/main" id="{67432AFA-1D7F-2DEF-BA66-D36D1A201A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all" spc="100" normalizeH="0" baseline="0" noProof="0">
              <a:ln>
                <a:noFill/>
              </a:ln>
              <a:solidFill>
                <a:srgbClr val="898989"/>
              </a:solidFill>
              <a:effectLst/>
              <a:uLnTx/>
              <a:uFillTx/>
              <a:latin typeface="Source Sans Pro"/>
              <a:cs typeface="+mn-cs"/>
            </a:endParaRPr>
          </a:p>
        </p:txBody>
      </p:sp>
      <p:pic>
        <p:nvPicPr>
          <p:cNvPr id="7" name="Picture 6">
            <a:extLst>
              <a:ext uri="{FF2B5EF4-FFF2-40B4-BE49-F238E27FC236}">
                <a16:creationId xmlns:a16="http://schemas.microsoft.com/office/drawing/2014/main" id="{65D6C737-3D51-C7D3-FC8E-372A5618EE00}"/>
              </a:ext>
            </a:extLst>
          </p:cNvPr>
          <p:cNvPicPr>
            <a:picLocks noChangeAspect="1"/>
          </p:cNvPicPr>
          <p:nvPr/>
        </p:nvPicPr>
        <p:blipFill>
          <a:blip r:embed="rId2"/>
          <a:stretch>
            <a:fillRect/>
          </a:stretch>
        </p:blipFill>
        <p:spPr>
          <a:xfrm>
            <a:off x="-1" y="-28687"/>
            <a:ext cx="12192001" cy="6915373"/>
          </a:xfrm>
          <a:prstGeom prst="rect">
            <a:avLst/>
          </a:prstGeom>
        </p:spPr>
      </p:pic>
      <p:sp>
        <p:nvSpPr>
          <p:cNvPr id="2" name="Title 1">
            <a:extLst>
              <a:ext uri="{FF2B5EF4-FFF2-40B4-BE49-F238E27FC236}">
                <a16:creationId xmlns:a16="http://schemas.microsoft.com/office/drawing/2014/main" id="{B4C2E34E-B13C-9E7E-5F8F-12904761F5C0}"/>
              </a:ext>
            </a:extLst>
          </p:cNvPr>
          <p:cNvSpPr>
            <a:spLocks noGrp="1"/>
          </p:cNvSpPr>
          <p:nvPr>
            <p:ph type="title"/>
          </p:nvPr>
        </p:nvSpPr>
        <p:spPr>
          <a:xfrm>
            <a:off x="271652" y="387538"/>
            <a:ext cx="11648694" cy="957168"/>
          </a:xfrm>
          <a:solidFill>
            <a:schemeClr val="accent4">
              <a:lumMod val="75000"/>
            </a:schemeClr>
          </a:solidFill>
        </p:spPr>
        <p:txBody>
          <a:bodyPr>
            <a:noAutofit/>
          </a:bodyPr>
          <a:lstStyle/>
          <a:p>
            <a:r>
              <a:rPr lang="en-US" sz="3000" i="1" dirty="0">
                <a:solidFill>
                  <a:schemeClr val="bg1"/>
                </a:solidFill>
                <a:latin typeface="Verdana" panose="020B0604030504040204" pitchFamily="34" charset="0"/>
              </a:rPr>
              <a:t>“T</a:t>
            </a:r>
            <a:r>
              <a:rPr lang="en-US" sz="3000" b="0" i="1" u="none" strike="noStrike" dirty="0">
                <a:solidFill>
                  <a:schemeClr val="bg1"/>
                </a:solidFill>
                <a:effectLst/>
                <a:latin typeface="Verdana" panose="020B0604030504040204" pitchFamily="34" charset="0"/>
              </a:rPr>
              <a:t>he Eucharist makes the Church</a:t>
            </a:r>
            <a:r>
              <a:rPr lang="en-US" sz="3000" b="0" i="0" u="none" strike="noStrike" dirty="0">
                <a:solidFill>
                  <a:schemeClr val="bg1"/>
                </a:solidFill>
                <a:effectLst/>
                <a:latin typeface="Verdana" panose="020B0604030504040204" pitchFamily="34" charset="0"/>
              </a:rPr>
              <a:t>. Through it Christ unites them to all the faithful in one body - the Church.” ccc1396</a:t>
            </a:r>
            <a:endParaRPr lang="en-US" sz="3000" dirty="0">
              <a:solidFill>
                <a:schemeClr val="bg1"/>
              </a:solidFill>
            </a:endParaRPr>
          </a:p>
        </p:txBody>
      </p:sp>
    </p:spTree>
    <p:extLst>
      <p:ext uri="{BB962C8B-B14F-4D97-AF65-F5344CB8AC3E}">
        <p14:creationId xmlns:p14="http://schemas.microsoft.com/office/powerpoint/2010/main" val="1771665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8"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9" name="Freeform: Shape 8">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7" name="Rectangle 16">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614492-CE02-29E2-4F02-5B77BCA734AA}"/>
              </a:ext>
            </a:extLst>
          </p:cNvPr>
          <p:cNvPicPr>
            <a:picLocks noChangeAspect="1"/>
          </p:cNvPicPr>
          <p:nvPr/>
        </p:nvPicPr>
        <p:blipFill rotWithShape="1">
          <a:blip r:embed="rId2"/>
          <a:srcRect b="15414"/>
          <a:stretch/>
        </p:blipFill>
        <p:spPr>
          <a:xfrm>
            <a:off x="20" y="10"/>
            <a:ext cx="12191980" cy="6857990"/>
          </a:xfrm>
          <a:prstGeom prst="rect">
            <a:avLst/>
          </a:prstGeom>
        </p:spPr>
      </p:pic>
      <p:sp>
        <p:nvSpPr>
          <p:cNvPr id="19" name="Graphic 212">
            <a:extLst>
              <a:ext uri="{FF2B5EF4-FFF2-40B4-BE49-F238E27FC236}">
                <a16:creationId xmlns:a16="http://schemas.microsoft.com/office/drawing/2014/main" id="{E9F10750-EF7A-4B45-967C-214C8CE78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Graphic 212">
            <a:extLst>
              <a:ext uri="{FF2B5EF4-FFF2-40B4-BE49-F238E27FC236}">
                <a16:creationId xmlns:a16="http://schemas.microsoft.com/office/drawing/2014/main" id="{05173CA5-CBEA-452A-A648-B818B70A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Oval 22">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a:extLst>
              <a:ext uri="{FF2B5EF4-FFF2-40B4-BE49-F238E27FC236}">
                <a16:creationId xmlns:a16="http://schemas.microsoft.com/office/drawing/2014/main" id="{12E95D87-B9A0-F57A-EC2D-450A6D21EFAF}"/>
              </a:ext>
            </a:extLst>
          </p:cNvPr>
          <p:cNvSpPr txBox="1"/>
          <p:nvPr/>
        </p:nvSpPr>
        <p:spPr>
          <a:xfrm>
            <a:off x="8832148" y="1512262"/>
            <a:ext cx="3204995" cy="2800767"/>
          </a:xfrm>
          <a:prstGeom prst="rect">
            <a:avLst/>
          </a:prstGeom>
          <a:noFill/>
        </p:spPr>
        <p:txBody>
          <a:bodyPr wrap="square" rtlCol="0">
            <a:spAutoFit/>
          </a:bodyPr>
          <a:lstStyle/>
          <a:p>
            <a:r>
              <a:rPr lang="en-US" sz="4400" b="1" dirty="0">
                <a:latin typeface="Bradley Hand" pitchFamily="2" charset="77"/>
              </a:rPr>
              <a:t>“So, what do you mean by Eucharist?</a:t>
            </a:r>
          </a:p>
        </p:txBody>
      </p:sp>
    </p:spTree>
    <p:extLst>
      <p:ext uri="{BB962C8B-B14F-4D97-AF65-F5344CB8AC3E}">
        <p14:creationId xmlns:p14="http://schemas.microsoft.com/office/powerpoint/2010/main" val="2360988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316704-D880-65EC-1ACC-E2D3820956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089AFA-FF4D-4DFB-9A2D-57BFB79B8D69}"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10/2/23</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6" name="Slide Number Placeholder 5">
            <a:extLst>
              <a:ext uri="{FF2B5EF4-FFF2-40B4-BE49-F238E27FC236}">
                <a16:creationId xmlns:a16="http://schemas.microsoft.com/office/drawing/2014/main" id="{FA08CA08-996C-F80A-F8EC-560069E913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all" spc="100" normalizeH="0" baseline="0" noProof="0">
              <a:ln>
                <a:noFill/>
              </a:ln>
              <a:solidFill>
                <a:srgbClr val="898989"/>
              </a:solidFill>
              <a:effectLst/>
              <a:uLnTx/>
              <a:uFillTx/>
              <a:latin typeface="Source Sans Pro"/>
              <a:cs typeface="+mn-cs"/>
            </a:endParaRPr>
          </a:p>
        </p:txBody>
      </p:sp>
      <p:pic>
        <p:nvPicPr>
          <p:cNvPr id="7" name="Picture 6">
            <a:extLst>
              <a:ext uri="{FF2B5EF4-FFF2-40B4-BE49-F238E27FC236}">
                <a16:creationId xmlns:a16="http://schemas.microsoft.com/office/drawing/2014/main" id="{E05C3618-FF31-DB22-D597-D763E6B54F5F}"/>
              </a:ext>
            </a:extLst>
          </p:cNvPr>
          <p:cNvPicPr>
            <a:picLocks noChangeAspect="1"/>
          </p:cNvPicPr>
          <p:nvPr/>
        </p:nvPicPr>
        <p:blipFill>
          <a:blip r:embed="rId2"/>
          <a:stretch>
            <a:fillRect/>
          </a:stretch>
        </p:blipFill>
        <p:spPr>
          <a:xfrm>
            <a:off x="0" y="-1793"/>
            <a:ext cx="12192000" cy="6859793"/>
          </a:xfrm>
          <a:prstGeom prst="rect">
            <a:avLst/>
          </a:prstGeom>
        </p:spPr>
      </p:pic>
      <p:sp>
        <p:nvSpPr>
          <p:cNvPr id="2" name="Title 1">
            <a:extLst>
              <a:ext uri="{FF2B5EF4-FFF2-40B4-BE49-F238E27FC236}">
                <a16:creationId xmlns:a16="http://schemas.microsoft.com/office/drawing/2014/main" id="{595C487F-ACAC-91CE-7933-539313245B32}"/>
              </a:ext>
            </a:extLst>
          </p:cNvPr>
          <p:cNvSpPr>
            <a:spLocks noGrp="1"/>
          </p:cNvSpPr>
          <p:nvPr>
            <p:ph type="title"/>
          </p:nvPr>
        </p:nvSpPr>
        <p:spPr>
          <a:xfrm>
            <a:off x="992390" y="4930588"/>
            <a:ext cx="10361410" cy="1608324"/>
          </a:xfrm>
        </p:spPr>
        <p:txBody>
          <a:bodyPr>
            <a:normAutofit/>
          </a:bodyPr>
          <a:lstStyle/>
          <a:p>
            <a:r>
              <a:rPr lang="en-US" sz="2800" b="1" i="0" u="none" strike="noStrike" dirty="0">
                <a:solidFill>
                  <a:srgbClr val="FFC000"/>
                </a:solidFill>
                <a:effectLst/>
                <a:latin typeface="Verdana" panose="020B0604030504040204" pitchFamily="34" charset="0"/>
              </a:rPr>
              <a:t>“There is no surer pledge or dearer sign of this great hope in the new heavens and new earth in which righteousness dwells, than the Eucharist.”</a:t>
            </a:r>
            <a:endParaRPr lang="en-US" sz="2800" b="1" dirty="0">
              <a:solidFill>
                <a:srgbClr val="FFC000"/>
              </a:solidFill>
            </a:endParaRPr>
          </a:p>
        </p:txBody>
      </p:sp>
    </p:spTree>
    <p:extLst>
      <p:ext uri="{BB962C8B-B14F-4D97-AF65-F5344CB8AC3E}">
        <p14:creationId xmlns:p14="http://schemas.microsoft.com/office/powerpoint/2010/main" val="1128466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03B532-94EE-82E8-EC75-D85060342999}"/>
              </a:ext>
            </a:extLst>
          </p:cNvPr>
          <p:cNvPicPr>
            <a:picLocks noChangeAspect="1"/>
          </p:cNvPicPr>
          <p:nvPr/>
        </p:nvPicPr>
        <p:blipFill>
          <a:blip r:embed="rId2"/>
          <a:stretch>
            <a:fillRect/>
          </a:stretch>
        </p:blipFill>
        <p:spPr>
          <a:xfrm>
            <a:off x="0" y="-21932"/>
            <a:ext cx="12191999" cy="6879932"/>
          </a:xfrm>
          <a:prstGeom prst="rect">
            <a:avLst/>
          </a:prstGeom>
        </p:spPr>
      </p:pic>
      <p:sp>
        <p:nvSpPr>
          <p:cNvPr id="2" name="Title 1">
            <a:extLst>
              <a:ext uri="{FF2B5EF4-FFF2-40B4-BE49-F238E27FC236}">
                <a16:creationId xmlns:a16="http://schemas.microsoft.com/office/drawing/2014/main" id="{3C1C87E2-D54A-3BDD-A3C4-90254264D5A9}"/>
              </a:ext>
            </a:extLst>
          </p:cNvPr>
          <p:cNvSpPr>
            <a:spLocks noGrp="1"/>
          </p:cNvSpPr>
          <p:nvPr>
            <p:ph type="title"/>
          </p:nvPr>
        </p:nvSpPr>
        <p:spPr>
          <a:xfrm>
            <a:off x="8177762" y="1757108"/>
            <a:ext cx="2490238" cy="1864632"/>
          </a:xfrm>
        </p:spPr>
        <p:txBody>
          <a:bodyPr>
            <a:noAutofit/>
          </a:bodyPr>
          <a:lstStyle/>
          <a:p>
            <a:r>
              <a:rPr lang="en-US" b="1" dirty="0"/>
              <a:t>“Cool.  Can I have some?”</a:t>
            </a:r>
          </a:p>
        </p:txBody>
      </p:sp>
    </p:spTree>
    <p:extLst>
      <p:ext uri="{BB962C8B-B14F-4D97-AF65-F5344CB8AC3E}">
        <p14:creationId xmlns:p14="http://schemas.microsoft.com/office/powerpoint/2010/main" val="3284035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48811-8269-9B6E-CA6D-0AA8D341743E}"/>
              </a:ext>
            </a:extLst>
          </p:cNvPr>
          <p:cNvPicPr>
            <a:picLocks noChangeAspect="1"/>
          </p:cNvPicPr>
          <p:nvPr/>
        </p:nvPicPr>
        <p:blipFill>
          <a:blip r:embed="rId2"/>
          <a:stretch>
            <a:fillRect/>
          </a:stretch>
        </p:blipFill>
        <p:spPr>
          <a:xfrm>
            <a:off x="1" y="1"/>
            <a:ext cx="12165786" cy="6840384"/>
          </a:xfrm>
          <a:prstGeom prst="rect">
            <a:avLst/>
          </a:prstGeom>
        </p:spPr>
      </p:pic>
      <p:sp>
        <p:nvSpPr>
          <p:cNvPr id="2" name="Title 1">
            <a:extLst>
              <a:ext uri="{FF2B5EF4-FFF2-40B4-BE49-F238E27FC236}">
                <a16:creationId xmlns:a16="http://schemas.microsoft.com/office/drawing/2014/main" id="{9B1A2C91-8D8B-5EE7-450C-6C083D00177B}"/>
              </a:ext>
            </a:extLst>
          </p:cNvPr>
          <p:cNvSpPr>
            <a:spLocks noGrp="1"/>
          </p:cNvSpPr>
          <p:nvPr>
            <p:ph type="title"/>
          </p:nvPr>
        </p:nvSpPr>
        <p:spPr>
          <a:xfrm>
            <a:off x="270891" y="3801035"/>
            <a:ext cx="4150804" cy="2832847"/>
          </a:xfrm>
          <a:solidFill>
            <a:srgbClr val="FFDD3C">
              <a:alpha val="89161"/>
            </a:srgbClr>
          </a:solidFill>
        </p:spPr>
        <p:txBody>
          <a:bodyPr>
            <a:normAutofit/>
          </a:bodyPr>
          <a:lstStyle/>
          <a:p>
            <a:r>
              <a:rPr lang="en-US" b="1" dirty="0">
                <a:solidFill>
                  <a:srgbClr val="C00000"/>
                </a:solidFill>
              </a:rPr>
              <a:t>Yes!</a:t>
            </a:r>
            <a:br>
              <a:rPr lang="en-US" b="1" dirty="0">
                <a:solidFill>
                  <a:srgbClr val="C00000"/>
                </a:solidFill>
              </a:rPr>
            </a:br>
            <a:r>
              <a:rPr lang="en-US" b="1" dirty="0">
                <a:solidFill>
                  <a:srgbClr val="C00000"/>
                </a:solidFill>
              </a:rPr>
              <a:t>Just a few administrative details…</a:t>
            </a:r>
          </a:p>
        </p:txBody>
      </p:sp>
    </p:spTree>
    <p:extLst>
      <p:ext uri="{BB962C8B-B14F-4D97-AF65-F5344CB8AC3E}">
        <p14:creationId xmlns:p14="http://schemas.microsoft.com/office/powerpoint/2010/main" val="681924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7AE00E-3BDF-4D30-9783-F4262EB668F3}"/>
              </a:ext>
            </a:extLst>
          </p:cNvPr>
          <p:cNvSpPr>
            <a:spLocks noGrp="1"/>
          </p:cNvSpPr>
          <p:nvPr>
            <p:ph type="ctrTitle"/>
          </p:nvPr>
        </p:nvSpPr>
        <p:spPr>
          <a:xfrm>
            <a:off x="1559859" y="251012"/>
            <a:ext cx="4368374" cy="3801035"/>
          </a:xfrm>
          <a:noFill/>
        </p:spPr>
        <p:txBody>
          <a:bodyPr>
            <a:normAutofit/>
          </a:bodyPr>
          <a:lstStyle/>
          <a:p>
            <a:r>
              <a:rPr lang="en-US" sz="3600" u="none" strike="noStrike" spc="0" dirty="0">
                <a:solidFill>
                  <a:srgbClr val="7030A0"/>
                </a:solidFill>
                <a:effectLst/>
                <a:latin typeface="Arial" panose="020B0604020202020204" pitchFamily="34" charset="0"/>
                <a:cs typeface="Arial" panose="020B0604020202020204" pitchFamily="34" charset="0"/>
              </a:rPr>
              <a:t>“The </a:t>
            </a:r>
            <a:br>
              <a:rPr lang="en-US" sz="3600" u="none" strike="noStrike" spc="0" dirty="0">
                <a:solidFill>
                  <a:srgbClr val="7030A0"/>
                </a:solidFill>
                <a:effectLst/>
                <a:latin typeface="Arial" panose="020B0604020202020204" pitchFamily="34" charset="0"/>
                <a:cs typeface="Arial" panose="020B0604020202020204" pitchFamily="34" charset="0"/>
              </a:rPr>
            </a:br>
            <a:r>
              <a:rPr lang="en-US" sz="3600" u="none" strike="noStrike" spc="0" dirty="0">
                <a:solidFill>
                  <a:srgbClr val="7030A0"/>
                </a:solidFill>
                <a:effectLst/>
                <a:latin typeface="Arial" panose="020B0604020202020204" pitchFamily="34" charset="0"/>
                <a:cs typeface="Arial" panose="020B0604020202020204" pitchFamily="34" charset="0"/>
              </a:rPr>
              <a:t>Holy Eucharist completes </a:t>
            </a:r>
            <a:br>
              <a:rPr lang="en-US" sz="3600" u="none" strike="noStrike" spc="0" dirty="0">
                <a:solidFill>
                  <a:srgbClr val="7030A0"/>
                </a:solidFill>
                <a:effectLst/>
                <a:latin typeface="Arial" panose="020B0604020202020204" pitchFamily="34" charset="0"/>
                <a:cs typeface="Arial" panose="020B0604020202020204" pitchFamily="34" charset="0"/>
              </a:rPr>
            </a:br>
            <a:r>
              <a:rPr lang="en-US" sz="3600" u="none" strike="noStrike" spc="0" dirty="0">
                <a:solidFill>
                  <a:srgbClr val="7030A0"/>
                </a:solidFill>
                <a:effectLst/>
                <a:latin typeface="Arial" panose="020B0604020202020204" pitchFamily="34" charset="0"/>
                <a:cs typeface="Arial" panose="020B0604020202020204" pitchFamily="34" charset="0"/>
              </a:rPr>
              <a:t>Christian initiation.”</a:t>
            </a:r>
            <a:endParaRPr lang="en-US" sz="3600" spc="0" dirty="0">
              <a:solidFill>
                <a:srgbClr val="7030A0"/>
              </a:solidFill>
              <a:latin typeface="Arial" panose="020B0604020202020204" pitchFamily="34" charset="0"/>
              <a:cs typeface="Arial" panose="020B0604020202020204" pitchFamily="34" charset="0"/>
            </a:endParaRPr>
          </a:p>
        </p:txBody>
      </p:sp>
      <p:pic>
        <p:nvPicPr>
          <p:cNvPr id="9" name="Picture Placeholder 8">
            <a:extLst>
              <a:ext uri="{FF2B5EF4-FFF2-40B4-BE49-F238E27FC236}">
                <a16:creationId xmlns:a16="http://schemas.microsoft.com/office/drawing/2014/main" id="{F97BF11D-A5E9-8F27-1714-F3DF20C4D760}"/>
              </a:ext>
            </a:extLst>
          </p:cNvPr>
          <p:cNvPicPr>
            <a:picLocks noGrp="1" noChangeAspect="1"/>
          </p:cNvPicPr>
          <p:nvPr>
            <p:ph type="pic" sz="quarter" idx="13"/>
          </p:nvPr>
        </p:nvPicPr>
        <p:blipFill>
          <a:blip r:embed="rId3"/>
          <a:srcRect t="13144" b="13144"/>
          <a:stretch>
            <a:fillRect/>
          </a:stretch>
        </p:blipFill>
        <p:spPr/>
      </p:pic>
      <p:sp>
        <p:nvSpPr>
          <p:cNvPr id="8" name="TextBox 7">
            <a:extLst>
              <a:ext uri="{FF2B5EF4-FFF2-40B4-BE49-F238E27FC236}">
                <a16:creationId xmlns:a16="http://schemas.microsoft.com/office/drawing/2014/main" id="{5E5A6449-6F9E-6FB4-4852-FB6077DA8698}"/>
              </a:ext>
            </a:extLst>
          </p:cNvPr>
          <p:cNvSpPr txBox="1"/>
          <p:nvPr/>
        </p:nvSpPr>
        <p:spPr>
          <a:xfrm rot="21240849">
            <a:off x="258531" y="4755584"/>
            <a:ext cx="5590259" cy="181588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It’s a </a:t>
            </a:r>
            <a:r>
              <a:rPr lang="en-US" sz="2800" b="1" dirty="0">
                <a:solidFill>
                  <a:srgbClr val="C00000"/>
                </a:solidFill>
                <a:latin typeface="Arial" panose="020B0604020202020204" pitchFamily="34" charset="0"/>
                <a:cs typeface="Arial" panose="020B0604020202020204" pitchFamily="34" charset="0"/>
              </a:rPr>
              <a:t>public, corporate</a:t>
            </a:r>
            <a:r>
              <a:rPr lang="en-US" sz="2800" b="1" dirty="0">
                <a:latin typeface="Arial" panose="020B0604020202020204" pitchFamily="34" charset="0"/>
                <a:cs typeface="Arial" panose="020B0604020202020204" pitchFamily="34" charset="0"/>
              </a:rPr>
              <a:t> act of the Church community.</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It’s our family meal.</a:t>
            </a:r>
          </a:p>
        </p:txBody>
      </p:sp>
      <p:sp>
        <p:nvSpPr>
          <p:cNvPr id="10" name="TextBox 9">
            <a:extLst>
              <a:ext uri="{FF2B5EF4-FFF2-40B4-BE49-F238E27FC236}">
                <a16:creationId xmlns:a16="http://schemas.microsoft.com/office/drawing/2014/main" id="{C3E85633-AE94-836E-28EA-BB807F31629A}"/>
              </a:ext>
            </a:extLst>
          </p:cNvPr>
          <p:cNvSpPr txBox="1"/>
          <p:nvPr/>
        </p:nvSpPr>
        <p:spPr>
          <a:xfrm rot="306714">
            <a:off x="6759389" y="770965"/>
            <a:ext cx="5020236"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It’s Jesus’ gift to His friends.</a:t>
            </a:r>
          </a:p>
        </p:txBody>
      </p:sp>
    </p:spTree>
    <p:extLst>
      <p:ext uri="{BB962C8B-B14F-4D97-AF65-F5344CB8AC3E}">
        <p14:creationId xmlns:p14="http://schemas.microsoft.com/office/powerpoint/2010/main" val="539444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EBA3EDBE-046D-4F33-B94C-E1C491CE8F74}"/>
              </a:ext>
            </a:extLst>
          </p:cNvPr>
          <p:cNvSpPr>
            <a:spLocks noGrp="1"/>
          </p:cNvSpPr>
          <p:nvPr>
            <p:ph type="body" sz="quarter" idx="18"/>
          </p:nvPr>
        </p:nvSpPr>
        <p:spPr/>
        <p:txBody>
          <a:bodyPr/>
          <a:lstStyle/>
          <a:p>
            <a:r>
              <a:rPr lang="en-US" dirty="0"/>
              <a:t>Name</a:t>
            </a:r>
          </a:p>
        </p:txBody>
      </p:sp>
      <p:sp>
        <p:nvSpPr>
          <p:cNvPr id="43" name="Text Placeholder 42">
            <a:extLst>
              <a:ext uri="{FF2B5EF4-FFF2-40B4-BE49-F238E27FC236}">
                <a16:creationId xmlns:a16="http://schemas.microsoft.com/office/drawing/2014/main" id="{25476672-071C-4AA3-A30C-D6754DEEBC2B}"/>
              </a:ext>
            </a:extLst>
          </p:cNvPr>
          <p:cNvSpPr>
            <a:spLocks noGrp="1"/>
          </p:cNvSpPr>
          <p:nvPr>
            <p:ph type="body" sz="quarter" idx="19"/>
          </p:nvPr>
        </p:nvSpPr>
        <p:spPr/>
        <p:txBody>
          <a:bodyPr/>
          <a:lstStyle/>
          <a:p>
            <a:r>
              <a:rPr lang="en-US" dirty="0"/>
              <a:t>Title</a:t>
            </a:r>
          </a:p>
        </p:txBody>
      </p:sp>
      <p:sp>
        <p:nvSpPr>
          <p:cNvPr id="44" name="Text Placeholder 43">
            <a:extLst>
              <a:ext uri="{FF2B5EF4-FFF2-40B4-BE49-F238E27FC236}">
                <a16:creationId xmlns:a16="http://schemas.microsoft.com/office/drawing/2014/main" id="{911CE1C5-E2A0-4578-8491-3C6197497335}"/>
              </a:ext>
            </a:extLst>
          </p:cNvPr>
          <p:cNvSpPr>
            <a:spLocks noGrp="1"/>
          </p:cNvSpPr>
          <p:nvPr>
            <p:ph type="body" sz="quarter" idx="20"/>
          </p:nvPr>
        </p:nvSpPr>
        <p:spPr/>
        <p:txBody>
          <a:bodyPr/>
          <a:lstStyle/>
          <a:p>
            <a:r>
              <a:rPr lang="en-US" dirty="0"/>
              <a:t>Name</a:t>
            </a:r>
          </a:p>
        </p:txBody>
      </p:sp>
      <p:sp>
        <p:nvSpPr>
          <p:cNvPr id="45" name="Text Placeholder 44">
            <a:extLst>
              <a:ext uri="{FF2B5EF4-FFF2-40B4-BE49-F238E27FC236}">
                <a16:creationId xmlns:a16="http://schemas.microsoft.com/office/drawing/2014/main" id="{68715EA8-91EC-41EB-9E39-8245C0C51F54}"/>
              </a:ext>
            </a:extLst>
          </p:cNvPr>
          <p:cNvSpPr>
            <a:spLocks noGrp="1"/>
          </p:cNvSpPr>
          <p:nvPr>
            <p:ph type="body" sz="quarter" idx="21"/>
          </p:nvPr>
        </p:nvSpPr>
        <p:spPr/>
        <p:txBody>
          <a:bodyPr/>
          <a:lstStyle/>
          <a:p>
            <a:r>
              <a:rPr lang="en-US" dirty="0"/>
              <a:t>Title</a:t>
            </a:r>
          </a:p>
          <a:p>
            <a:endParaRPr lang="en-US" dirty="0"/>
          </a:p>
        </p:txBody>
      </p:sp>
      <p:sp>
        <p:nvSpPr>
          <p:cNvPr id="46" name="Text Placeholder 45">
            <a:extLst>
              <a:ext uri="{FF2B5EF4-FFF2-40B4-BE49-F238E27FC236}">
                <a16:creationId xmlns:a16="http://schemas.microsoft.com/office/drawing/2014/main" id="{73349223-29CE-41F9-A54B-F588ED389D21}"/>
              </a:ext>
            </a:extLst>
          </p:cNvPr>
          <p:cNvSpPr>
            <a:spLocks noGrp="1"/>
          </p:cNvSpPr>
          <p:nvPr>
            <p:ph type="body" sz="quarter" idx="22"/>
          </p:nvPr>
        </p:nvSpPr>
        <p:spPr/>
        <p:txBody>
          <a:bodyPr/>
          <a:lstStyle/>
          <a:p>
            <a:r>
              <a:rPr lang="en-US" dirty="0"/>
              <a:t>Name</a:t>
            </a:r>
          </a:p>
        </p:txBody>
      </p:sp>
      <p:sp>
        <p:nvSpPr>
          <p:cNvPr id="47" name="Text Placeholder 46">
            <a:extLst>
              <a:ext uri="{FF2B5EF4-FFF2-40B4-BE49-F238E27FC236}">
                <a16:creationId xmlns:a16="http://schemas.microsoft.com/office/drawing/2014/main" id="{5FFDF6A3-3A8E-42F8-9E2C-21C11F3D13B5}"/>
              </a:ext>
            </a:extLst>
          </p:cNvPr>
          <p:cNvSpPr>
            <a:spLocks noGrp="1"/>
          </p:cNvSpPr>
          <p:nvPr>
            <p:ph type="body" sz="quarter" idx="23"/>
          </p:nvPr>
        </p:nvSpPr>
        <p:spPr/>
        <p:txBody>
          <a:bodyPr/>
          <a:lstStyle/>
          <a:p>
            <a:r>
              <a:rPr lang="en-US" dirty="0"/>
              <a:t>Title</a:t>
            </a:r>
          </a:p>
          <a:p>
            <a:endParaRPr lang="en-US" dirty="0"/>
          </a:p>
        </p:txBody>
      </p:sp>
      <p:sp>
        <p:nvSpPr>
          <p:cNvPr id="9" name="Footer Placeholder 8">
            <a:extLst>
              <a:ext uri="{FF2B5EF4-FFF2-40B4-BE49-F238E27FC236}">
                <a16:creationId xmlns:a16="http://schemas.microsoft.com/office/drawing/2014/main" id="{A52B9969-A8BC-44B0-9F1A-0124B7C8D08B}"/>
              </a:ext>
            </a:extLst>
          </p:cNvPr>
          <p:cNvSpPr>
            <a:spLocks noGrp="1"/>
          </p:cNvSpPr>
          <p:nvPr>
            <p:ph type="ftr" sz="quarter" idx="11"/>
          </p:nvPr>
        </p:nvSpPr>
        <p:spPr>
          <a:xfrm>
            <a:off x="4038600" y="6356350"/>
            <a:ext cx="4114800" cy="365125"/>
          </a:xfrm>
        </p:spPr>
        <p:txBody>
          <a:bodyPr/>
          <a:lstStyle/>
          <a:p>
            <a:pPr lvl="0"/>
            <a:r>
              <a:rPr lang="en-US" noProof="0"/>
              <a:t>PRESENTATION TITLE</a:t>
            </a:r>
            <a:endParaRPr lang="en-US" noProof="0" dirty="0"/>
          </a:p>
        </p:txBody>
      </p:sp>
      <p:sp>
        <p:nvSpPr>
          <p:cNvPr id="10" name="Slide Number Placeholder 9">
            <a:extLst>
              <a:ext uri="{FF2B5EF4-FFF2-40B4-BE49-F238E27FC236}">
                <a16:creationId xmlns:a16="http://schemas.microsoft.com/office/drawing/2014/main" id="{37A986E4-75CF-42E9-9DD9-A12348A15083}"/>
              </a:ext>
            </a:extLst>
          </p:cNvPr>
          <p:cNvSpPr>
            <a:spLocks noGrp="1"/>
          </p:cNvSpPr>
          <p:nvPr>
            <p:ph type="sldNum" sz="quarter" idx="12"/>
          </p:nvPr>
        </p:nvSpPr>
        <p:spPr>
          <a:xfrm>
            <a:off x="8644339" y="6356350"/>
            <a:ext cx="2743200" cy="365125"/>
          </a:xfrm>
        </p:spPr>
        <p:txBody>
          <a:bodyPr/>
          <a:lstStyle/>
          <a:p>
            <a:pPr lvl="0"/>
            <a:fld id="{F3450C42-9A0B-4425-92C2-70FCF7C45734}" type="slidenum">
              <a:rPr lang="en-US" noProof="0" smtClean="0"/>
              <a:pPr lvl="0"/>
              <a:t>34</a:t>
            </a:fld>
            <a:endParaRPr lang="en-US" noProof="0"/>
          </a:p>
        </p:txBody>
      </p:sp>
      <p:pic>
        <p:nvPicPr>
          <p:cNvPr id="16" name="Picture 15">
            <a:extLst>
              <a:ext uri="{FF2B5EF4-FFF2-40B4-BE49-F238E27FC236}">
                <a16:creationId xmlns:a16="http://schemas.microsoft.com/office/drawing/2014/main" id="{F8188123-68AF-C295-EAB6-B344E8460BF1}"/>
              </a:ext>
            </a:extLst>
          </p:cNvPr>
          <p:cNvPicPr>
            <a:picLocks noChangeAspect="1"/>
          </p:cNvPicPr>
          <p:nvPr/>
        </p:nvPicPr>
        <p:blipFill>
          <a:blip r:embed="rId3"/>
          <a:stretch>
            <a:fillRect/>
          </a:stretch>
        </p:blipFill>
        <p:spPr>
          <a:xfrm>
            <a:off x="0" y="55644"/>
            <a:ext cx="12192000" cy="6746712"/>
          </a:xfrm>
          <a:prstGeom prst="rect">
            <a:avLst/>
          </a:prstGeom>
        </p:spPr>
      </p:pic>
      <p:sp>
        <p:nvSpPr>
          <p:cNvPr id="33" name="Title 32">
            <a:extLst>
              <a:ext uri="{FF2B5EF4-FFF2-40B4-BE49-F238E27FC236}">
                <a16:creationId xmlns:a16="http://schemas.microsoft.com/office/drawing/2014/main" id="{C0EEC988-4F7A-45B3-AE68-371F625CA30E}"/>
              </a:ext>
            </a:extLst>
          </p:cNvPr>
          <p:cNvSpPr>
            <a:spLocks noGrp="1"/>
          </p:cNvSpPr>
          <p:nvPr>
            <p:ph type="title"/>
          </p:nvPr>
        </p:nvSpPr>
        <p:spPr>
          <a:xfrm>
            <a:off x="376144" y="5971908"/>
            <a:ext cx="6343033" cy="711853"/>
          </a:xfrm>
        </p:spPr>
        <p:txBody>
          <a:bodyPr>
            <a:normAutofit/>
          </a:bodyPr>
          <a:lstStyle/>
          <a:p>
            <a:r>
              <a:rPr lang="en-US" sz="3200" dirty="0" err="1">
                <a:solidFill>
                  <a:srgbClr val="FFFF00"/>
                </a:solidFill>
              </a:rPr>
              <a:t>Tinteretto’s</a:t>
            </a:r>
            <a:r>
              <a:rPr lang="en-US" sz="3200" dirty="0">
                <a:solidFill>
                  <a:srgbClr val="FFFF00"/>
                </a:solidFill>
              </a:rPr>
              <a:t> </a:t>
            </a:r>
            <a:r>
              <a:rPr lang="en-US" sz="3200" i="1" dirty="0">
                <a:solidFill>
                  <a:srgbClr val="FFFF00"/>
                </a:solidFill>
              </a:rPr>
              <a:t>Last Supper</a:t>
            </a:r>
          </a:p>
        </p:txBody>
      </p:sp>
    </p:spTree>
    <p:extLst>
      <p:ext uri="{BB962C8B-B14F-4D97-AF65-F5344CB8AC3E}">
        <p14:creationId xmlns:p14="http://schemas.microsoft.com/office/powerpoint/2010/main" val="1668016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11102A-3894-4E98-993F-1814860041E3}"/>
              </a:ext>
            </a:extLst>
          </p:cNvPr>
          <p:cNvSpPr>
            <a:spLocks noGrp="1"/>
          </p:cNvSpPr>
          <p:nvPr>
            <p:ph type="ftr" sz="quarter" idx="11"/>
          </p:nvPr>
        </p:nvSpPr>
        <p:spPr>
          <a:xfrm>
            <a:off x="4038600" y="6356350"/>
            <a:ext cx="4114800" cy="365125"/>
          </a:xfrm>
        </p:spPr>
        <p:txBody>
          <a:bodyPr/>
          <a:lstStyle/>
          <a:p>
            <a:pPr lvl="0"/>
            <a:r>
              <a:rPr lang="en-US" noProof="0"/>
              <a:t>PRESENTATION TITLE</a:t>
            </a:r>
          </a:p>
        </p:txBody>
      </p:sp>
      <p:sp>
        <p:nvSpPr>
          <p:cNvPr id="4" name="Slide Number Placeholder 3">
            <a:extLst>
              <a:ext uri="{FF2B5EF4-FFF2-40B4-BE49-F238E27FC236}">
                <a16:creationId xmlns:a16="http://schemas.microsoft.com/office/drawing/2014/main" id="{7DEC6FF8-181E-4897-9463-A6F20768A5D0}"/>
              </a:ext>
            </a:extLst>
          </p:cNvPr>
          <p:cNvSpPr>
            <a:spLocks noGrp="1"/>
          </p:cNvSpPr>
          <p:nvPr>
            <p:ph type="sldNum" sz="quarter" idx="12"/>
          </p:nvPr>
        </p:nvSpPr>
        <p:spPr>
          <a:xfrm>
            <a:off x="8610600" y="6356350"/>
            <a:ext cx="2743200" cy="365125"/>
          </a:xfrm>
        </p:spPr>
        <p:txBody>
          <a:bodyPr/>
          <a:lstStyle/>
          <a:p>
            <a:pPr lvl="0"/>
            <a:fld id="{5EA792F7-1D9E-4C7E-A103-E8EDFDC2691E}" type="slidenum">
              <a:rPr lang="en-US" noProof="0" smtClean="0"/>
              <a:pPr lvl="0"/>
              <a:t>35</a:t>
            </a:fld>
            <a:endParaRPr lang="en-US" noProof="0"/>
          </a:p>
        </p:txBody>
      </p:sp>
      <p:pic>
        <p:nvPicPr>
          <p:cNvPr id="10" name="Picture 9">
            <a:extLst>
              <a:ext uri="{FF2B5EF4-FFF2-40B4-BE49-F238E27FC236}">
                <a16:creationId xmlns:a16="http://schemas.microsoft.com/office/drawing/2014/main" id="{4470AA20-DB87-7244-F0CD-3ABF746A454B}"/>
              </a:ext>
            </a:extLst>
          </p:cNvPr>
          <p:cNvPicPr>
            <a:picLocks noChangeAspect="1"/>
          </p:cNvPicPr>
          <p:nvPr/>
        </p:nvPicPr>
        <p:blipFill>
          <a:blip r:embed="rId3"/>
          <a:stretch>
            <a:fillRect/>
          </a:stretch>
        </p:blipFill>
        <p:spPr>
          <a:xfrm>
            <a:off x="609601" y="68843"/>
            <a:ext cx="11080376" cy="6748669"/>
          </a:xfrm>
          <a:prstGeom prst="rect">
            <a:avLst/>
          </a:prstGeom>
        </p:spPr>
      </p:pic>
      <p:pic>
        <p:nvPicPr>
          <p:cNvPr id="11" name="Picture 10">
            <a:extLst>
              <a:ext uri="{FF2B5EF4-FFF2-40B4-BE49-F238E27FC236}">
                <a16:creationId xmlns:a16="http://schemas.microsoft.com/office/drawing/2014/main" id="{A5369005-AB56-1148-8BAD-11B09AB8522C}"/>
              </a:ext>
            </a:extLst>
          </p:cNvPr>
          <p:cNvPicPr>
            <a:picLocks noChangeAspect="1"/>
          </p:cNvPicPr>
          <p:nvPr/>
        </p:nvPicPr>
        <p:blipFill>
          <a:blip r:embed="rId4"/>
          <a:stretch>
            <a:fillRect/>
          </a:stretch>
        </p:blipFill>
        <p:spPr>
          <a:xfrm>
            <a:off x="5751533" y="1075921"/>
            <a:ext cx="3914998" cy="4984220"/>
          </a:xfrm>
          <a:prstGeom prst="rect">
            <a:avLst/>
          </a:prstGeom>
        </p:spPr>
      </p:pic>
      <p:sp>
        <p:nvSpPr>
          <p:cNvPr id="12" name="TextBox 11">
            <a:extLst>
              <a:ext uri="{FF2B5EF4-FFF2-40B4-BE49-F238E27FC236}">
                <a16:creationId xmlns:a16="http://schemas.microsoft.com/office/drawing/2014/main" id="{EB844424-83D4-AAF7-0C38-46D36800ECA3}"/>
              </a:ext>
            </a:extLst>
          </p:cNvPr>
          <p:cNvSpPr txBox="1"/>
          <p:nvPr/>
        </p:nvSpPr>
        <p:spPr>
          <a:xfrm>
            <a:off x="9923929" y="2753260"/>
            <a:ext cx="1658470" cy="3785652"/>
          </a:xfrm>
          <a:prstGeom prst="rect">
            <a:avLst/>
          </a:prstGeom>
          <a:solidFill>
            <a:schemeClr val="bg1"/>
          </a:solidFill>
        </p:spPr>
        <p:txBody>
          <a:bodyPr wrap="square" rtlCol="0">
            <a:spAutoFit/>
          </a:bodyPr>
          <a:lstStyle/>
          <a:p>
            <a:r>
              <a:rPr lang="en-US" sz="2400" dirty="0"/>
              <a:t>Jesus is the font of all grace.</a:t>
            </a:r>
          </a:p>
          <a:p>
            <a:endParaRPr lang="en-US" sz="2400" dirty="0"/>
          </a:p>
          <a:p>
            <a:endParaRPr lang="en-US" sz="2400" dirty="0"/>
          </a:p>
          <a:p>
            <a:r>
              <a:rPr lang="en-US" sz="2400" dirty="0"/>
              <a:t>There is no greater experience in Christian life.</a:t>
            </a:r>
          </a:p>
        </p:txBody>
      </p:sp>
    </p:spTree>
    <p:extLst>
      <p:ext uri="{BB962C8B-B14F-4D97-AF65-F5344CB8AC3E}">
        <p14:creationId xmlns:p14="http://schemas.microsoft.com/office/powerpoint/2010/main" val="214475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F163E-8393-0449-5862-04C60D41EFF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E2879D2-ECA8-E5EE-741A-296D687C3D75}"/>
              </a:ext>
            </a:extLst>
          </p:cNvPr>
          <p:cNvSpPr>
            <a:spLocks noGrp="1"/>
          </p:cNvSpPr>
          <p:nvPr>
            <p:ph type="body" sz="quarter" idx="13"/>
          </p:nvPr>
        </p:nvSpPr>
        <p:spPr/>
        <p:txBody>
          <a:bodyPr/>
          <a:lstStyle/>
          <a:p>
            <a:endParaRPr lang="en-US"/>
          </a:p>
        </p:txBody>
      </p:sp>
      <p:sp>
        <p:nvSpPr>
          <p:cNvPr id="4" name="Date Placeholder 3">
            <a:extLst>
              <a:ext uri="{FF2B5EF4-FFF2-40B4-BE49-F238E27FC236}">
                <a16:creationId xmlns:a16="http://schemas.microsoft.com/office/drawing/2014/main" id="{9B1AC214-5114-E16A-E073-C8BD55A7D9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089AFA-FF4D-4DFB-9A2D-57BFB79B8D69}"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10/1/23</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5" name="Footer Placeholder 4">
            <a:extLst>
              <a:ext uri="{FF2B5EF4-FFF2-40B4-BE49-F238E27FC236}">
                <a16:creationId xmlns:a16="http://schemas.microsoft.com/office/drawing/2014/main" id="{29613C87-46DD-49C3-6638-448F3B032F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6" name="Slide Number Placeholder 5">
            <a:extLst>
              <a:ext uri="{FF2B5EF4-FFF2-40B4-BE49-F238E27FC236}">
                <a16:creationId xmlns:a16="http://schemas.microsoft.com/office/drawing/2014/main" id="{FB8B606D-F3C4-164E-B703-450297D5B0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all" spc="100" normalizeH="0" baseline="0" noProof="0">
              <a:ln>
                <a:noFill/>
              </a:ln>
              <a:solidFill>
                <a:srgbClr val="898989"/>
              </a:solidFill>
              <a:effectLst/>
              <a:uLnTx/>
              <a:uFillTx/>
              <a:latin typeface="Source Sans Pro"/>
              <a:cs typeface="+mn-cs"/>
            </a:endParaRPr>
          </a:p>
        </p:txBody>
      </p:sp>
      <p:pic>
        <p:nvPicPr>
          <p:cNvPr id="7" name="Picture 6">
            <a:extLst>
              <a:ext uri="{FF2B5EF4-FFF2-40B4-BE49-F238E27FC236}">
                <a16:creationId xmlns:a16="http://schemas.microsoft.com/office/drawing/2014/main" id="{56A2E4BC-73CF-7FDE-B937-F0326AEAFF1B}"/>
              </a:ext>
            </a:extLst>
          </p:cNvPr>
          <p:cNvPicPr>
            <a:picLocks noChangeAspect="1"/>
          </p:cNvPicPr>
          <p:nvPr/>
        </p:nvPicPr>
        <p:blipFill rotWithShape="1">
          <a:blip r:embed="rId2"/>
          <a:srcRect t="17949"/>
          <a:stretch/>
        </p:blipFill>
        <p:spPr>
          <a:xfrm>
            <a:off x="1" y="1"/>
            <a:ext cx="12192000" cy="6992470"/>
          </a:xfrm>
          <a:prstGeom prst="rect">
            <a:avLst/>
          </a:prstGeom>
        </p:spPr>
      </p:pic>
    </p:spTree>
    <p:extLst>
      <p:ext uri="{BB962C8B-B14F-4D97-AF65-F5344CB8AC3E}">
        <p14:creationId xmlns:p14="http://schemas.microsoft.com/office/powerpoint/2010/main" val="2597568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CF3A089-76A8-A060-6077-E57604FE99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089AFA-FF4D-4DFB-9A2D-57BFB79B8D69}"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10/2/23</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5" name="Footer Placeholder 4">
            <a:extLst>
              <a:ext uri="{FF2B5EF4-FFF2-40B4-BE49-F238E27FC236}">
                <a16:creationId xmlns:a16="http://schemas.microsoft.com/office/drawing/2014/main" id="{5CE1F0EF-679B-0FA7-BB29-7D3FE28E51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6" name="Slide Number Placeholder 5">
            <a:extLst>
              <a:ext uri="{FF2B5EF4-FFF2-40B4-BE49-F238E27FC236}">
                <a16:creationId xmlns:a16="http://schemas.microsoft.com/office/drawing/2014/main" id="{BCCC89C6-66CA-8FAF-4D26-ABBE729BAD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all" spc="100" normalizeH="0" baseline="0" noProof="0">
              <a:ln>
                <a:noFill/>
              </a:ln>
              <a:solidFill>
                <a:srgbClr val="898989"/>
              </a:solidFill>
              <a:effectLst/>
              <a:uLnTx/>
              <a:uFillTx/>
              <a:latin typeface="Source Sans Pro"/>
              <a:cs typeface="+mn-cs"/>
            </a:endParaRPr>
          </a:p>
        </p:txBody>
      </p:sp>
      <p:pic>
        <p:nvPicPr>
          <p:cNvPr id="7" name="Picture 6">
            <a:extLst>
              <a:ext uri="{FF2B5EF4-FFF2-40B4-BE49-F238E27FC236}">
                <a16:creationId xmlns:a16="http://schemas.microsoft.com/office/drawing/2014/main" id="{5563C451-52DD-ED4B-2811-0736BA070EC4}"/>
              </a:ext>
            </a:extLst>
          </p:cNvPr>
          <p:cNvPicPr>
            <a:picLocks noChangeAspect="1"/>
          </p:cNvPicPr>
          <p:nvPr/>
        </p:nvPicPr>
        <p:blipFill>
          <a:blip r:embed="rId2"/>
          <a:stretch>
            <a:fillRect/>
          </a:stretch>
        </p:blipFill>
        <p:spPr>
          <a:xfrm>
            <a:off x="0" y="46094"/>
            <a:ext cx="12081337" cy="6811905"/>
          </a:xfrm>
          <a:prstGeom prst="rect">
            <a:avLst/>
          </a:prstGeom>
        </p:spPr>
      </p:pic>
      <p:sp>
        <p:nvSpPr>
          <p:cNvPr id="3" name="Text Placeholder 2">
            <a:extLst>
              <a:ext uri="{FF2B5EF4-FFF2-40B4-BE49-F238E27FC236}">
                <a16:creationId xmlns:a16="http://schemas.microsoft.com/office/drawing/2014/main" id="{E22A4D69-A3C3-D3F0-B44B-ADA1225D6904}"/>
              </a:ext>
            </a:extLst>
          </p:cNvPr>
          <p:cNvSpPr>
            <a:spLocks noGrp="1"/>
          </p:cNvSpPr>
          <p:nvPr>
            <p:ph type="body" sz="quarter" idx="13"/>
          </p:nvPr>
        </p:nvSpPr>
        <p:spPr>
          <a:xfrm>
            <a:off x="-327065" y="3191435"/>
            <a:ext cx="7276256" cy="3821730"/>
          </a:xfrm>
        </p:spPr>
        <p:txBody>
          <a:bodyPr>
            <a:noAutofit/>
          </a:bodyPr>
          <a:lstStyle/>
          <a:p>
            <a:r>
              <a:rPr lang="en-US" sz="3200" b="0" i="0" u="none" strike="noStrike" dirty="0">
                <a:solidFill>
                  <a:srgbClr val="202020"/>
                </a:solidFill>
                <a:effectLst/>
                <a:latin typeface="Verdana" panose="020B0604030504040204" pitchFamily="34" charset="0"/>
              </a:rPr>
              <a:t>“Because this bread and wine have been </a:t>
            </a:r>
            <a:r>
              <a:rPr lang="en-US" sz="3200" b="0" i="0" u="none" strike="noStrike" dirty="0" err="1">
                <a:solidFill>
                  <a:srgbClr val="202020"/>
                </a:solidFill>
                <a:effectLst/>
                <a:latin typeface="Verdana" panose="020B0604030504040204" pitchFamily="34" charset="0"/>
              </a:rPr>
              <a:t>eucharisted</a:t>
            </a:r>
            <a:r>
              <a:rPr lang="en-US" sz="3200" b="0" i="0" u="none" strike="noStrike" dirty="0">
                <a:solidFill>
                  <a:srgbClr val="202020"/>
                </a:solidFill>
                <a:effectLst/>
                <a:latin typeface="Verdana" panose="020B0604030504040204" pitchFamily="34" charset="0"/>
              </a:rPr>
              <a:t>, no one may take part in it unless he believes that what we teach is true, has received baptism for the forgiveness of sins and new birth, and lives in keeping with what Christ taught."</a:t>
            </a:r>
            <a:endParaRPr lang="en-US" sz="3200" dirty="0"/>
          </a:p>
        </p:txBody>
      </p:sp>
    </p:spTree>
    <p:extLst>
      <p:ext uri="{BB962C8B-B14F-4D97-AF65-F5344CB8AC3E}">
        <p14:creationId xmlns:p14="http://schemas.microsoft.com/office/powerpoint/2010/main" val="2699166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73656C-A728-CEED-1A5C-71A084802C65}"/>
              </a:ext>
            </a:extLst>
          </p:cNvPr>
          <p:cNvPicPr>
            <a:picLocks noChangeAspect="1"/>
          </p:cNvPicPr>
          <p:nvPr/>
        </p:nvPicPr>
        <p:blipFill>
          <a:blip r:embed="rId2"/>
          <a:stretch>
            <a:fillRect/>
          </a:stretch>
        </p:blipFill>
        <p:spPr>
          <a:xfrm>
            <a:off x="0" y="-41737"/>
            <a:ext cx="12191999" cy="6941471"/>
          </a:xfrm>
          <a:prstGeom prst="rect">
            <a:avLst/>
          </a:prstGeom>
        </p:spPr>
      </p:pic>
      <p:sp>
        <p:nvSpPr>
          <p:cNvPr id="2" name="Title 1">
            <a:extLst>
              <a:ext uri="{FF2B5EF4-FFF2-40B4-BE49-F238E27FC236}">
                <a16:creationId xmlns:a16="http://schemas.microsoft.com/office/drawing/2014/main" id="{A98504B5-FFEE-BCC1-946A-D04F153615E9}"/>
              </a:ext>
            </a:extLst>
          </p:cNvPr>
          <p:cNvSpPr>
            <a:spLocks noGrp="1"/>
          </p:cNvSpPr>
          <p:nvPr>
            <p:ph type="title"/>
          </p:nvPr>
        </p:nvSpPr>
        <p:spPr>
          <a:xfrm>
            <a:off x="4374777" y="3644153"/>
            <a:ext cx="7351060" cy="2998102"/>
          </a:xfrm>
        </p:spPr>
        <p:txBody>
          <a:bodyPr>
            <a:noAutofit/>
          </a:bodyPr>
          <a:lstStyle/>
          <a:p>
            <a:r>
              <a:rPr lang="en-US" sz="2800" b="0" i="0" u="none" strike="noStrike" dirty="0">
                <a:solidFill>
                  <a:schemeClr val="bg1"/>
                </a:solidFill>
                <a:effectLst/>
                <a:latin typeface="Verdana" panose="020B0604030504040204" pitchFamily="34" charset="0"/>
              </a:rPr>
              <a:t>To respond to this invitation we must </a:t>
            </a:r>
            <a:r>
              <a:rPr lang="en-US" sz="2800" b="0" i="1" u="none" strike="noStrike" dirty="0">
                <a:solidFill>
                  <a:schemeClr val="bg1"/>
                </a:solidFill>
                <a:effectLst/>
                <a:latin typeface="Verdana" panose="020B0604030504040204" pitchFamily="34" charset="0"/>
              </a:rPr>
              <a:t>prepare ourselves</a:t>
            </a:r>
            <a:r>
              <a:rPr lang="en-US" sz="2800" b="0" i="0" u="none" strike="noStrike" dirty="0">
                <a:solidFill>
                  <a:schemeClr val="bg1"/>
                </a:solidFill>
                <a:effectLst/>
                <a:latin typeface="Verdana" panose="020B0604030504040204" pitchFamily="34" charset="0"/>
              </a:rPr>
              <a:t> for so great and so holy a moment. </a:t>
            </a:r>
            <a:br>
              <a:rPr lang="en-US" sz="2800" b="0" i="0" u="none" strike="noStrike" dirty="0">
                <a:solidFill>
                  <a:schemeClr val="bg1"/>
                </a:solidFill>
                <a:effectLst/>
                <a:latin typeface="Verdana" panose="020B0604030504040204" pitchFamily="34" charset="0"/>
              </a:rPr>
            </a:br>
            <a:br>
              <a:rPr lang="en-US" sz="2800" b="0" i="0" u="none" strike="noStrike" dirty="0">
                <a:solidFill>
                  <a:schemeClr val="bg1"/>
                </a:solidFill>
                <a:effectLst/>
                <a:latin typeface="Verdana" panose="020B0604030504040204" pitchFamily="34" charset="0"/>
              </a:rPr>
            </a:br>
            <a:r>
              <a:rPr lang="en-US" sz="2800" b="0" i="0" u="none" strike="noStrike" dirty="0">
                <a:solidFill>
                  <a:schemeClr val="bg1"/>
                </a:solidFill>
                <a:effectLst/>
                <a:latin typeface="Verdana" panose="020B0604030504040204" pitchFamily="34" charset="0"/>
              </a:rPr>
              <a:t>Anyone conscious of a grave sin must receive the sacrament of Reconciliation before coming to communion.</a:t>
            </a:r>
            <a:endParaRPr lang="en-US" sz="2800" dirty="0">
              <a:solidFill>
                <a:schemeClr val="bg1"/>
              </a:solidFill>
            </a:endParaRPr>
          </a:p>
        </p:txBody>
      </p:sp>
    </p:spTree>
    <p:extLst>
      <p:ext uri="{BB962C8B-B14F-4D97-AF65-F5344CB8AC3E}">
        <p14:creationId xmlns:p14="http://schemas.microsoft.com/office/powerpoint/2010/main" val="1581797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9" name="Freeform: Shape 8">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7" name="Rectangle 16">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8875539-0E84-455D-BC55-CA2C4BD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1" name="Freeform: Shape 20">
            <a:extLst>
              <a:ext uri="{FF2B5EF4-FFF2-40B4-BE49-F238E27FC236}">
                <a16:creationId xmlns:a16="http://schemas.microsoft.com/office/drawing/2014/main" id="{5F9176D7-CC1C-4175-B08A-01FB9F4F3C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D83469C6-FD66-4B54-921B-8031CD42B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6F0C6814-AEA4-4409-9A89-7AC1D41EB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7" name="Freeform: Shape 26">
            <a:extLst>
              <a:ext uri="{FF2B5EF4-FFF2-40B4-BE49-F238E27FC236}">
                <a16:creationId xmlns:a16="http://schemas.microsoft.com/office/drawing/2014/main" id="{6754052F-5B23-433C-8ADA-E8F0F8438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Freeform: Shape 28">
            <a:extLst>
              <a:ext uri="{FF2B5EF4-FFF2-40B4-BE49-F238E27FC236}">
                <a16:creationId xmlns:a16="http://schemas.microsoft.com/office/drawing/2014/main" id="{FB2B180F-0C1C-4489-B089-6B68FD7AB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1" name="Graphic 185">
            <a:extLst>
              <a:ext uri="{FF2B5EF4-FFF2-40B4-BE49-F238E27FC236}">
                <a16:creationId xmlns:a16="http://schemas.microsoft.com/office/drawing/2014/main" id="{F8DA0E47-CC59-4007-BDA3-0D5A4CF235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32" name="Freeform: Shape 31">
              <a:extLst>
                <a:ext uri="{FF2B5EF4-FFF2-40B4-BE49-F238E27FC236}">
                  <a16:creationId xmlns:a16="http://schemas.microsoft.com/office/drawing/2014/main" id="{DC833CFE-926B-4F47-AB28-ADB4F7697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80DE9A3-5BAC-492E-BEA8-AFF33894D8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4C461C6-EC83-4CF8-BA68-8B3D52D31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164B2AB-B7D6-4349-9A36-E6775B5F8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EFF3243-BD09-43B6-805F-FD18ECF5C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4" name="Picture 3">
            <a:extLst>
              <a:ext uri="{FF2B5EF4-FFF2-40B4-BE49-F238E27FC236}">
                <a16:creationId xmlns:a16="http://schemas.microsoft.com/office/drawing/2014/main" id="{E9A97A1A-FF8A-E83A-2E6B-4A637A6E6FDF}"/>
              </a:ext>
            </a:extLst>
          </p:cNvPr>
          <p:cNvPicPr>
            <a:picLocks noChangeAspect="1"/>
          </p:cNvPicPr>
          <p:nvPr/>
        </p:nvPicPr>
        <p:blipFill>
          <a:blip r:embed="rId2"/>
          <a:stretch>
            <a:fillRect/>
          </a:stretch>
        </p:blipFill>
        <p:spPr>
          <a:xfrm>
            <a:off x="10869" y="1"/>
            <a:ext cx="8918865" cy="6857999"/>
          </a:xfrm>
          <a:prstGeom prst="rect">
            <a:avLst/>
          </a:prstGeom>
        </p:spPr>
      </p:pic>
      <p:sp>
        <p:nvSpPr>
          <p:cNvPr id="5" name="TextBox 4">
            <a:extLst>
              <a:ext uri="{FF2B5EF4-FFF2-40B4-BE49-F238E27FC236}">
                <a16:creationId xmlns:a16="http://schemas.microsoft.com/office/drawing/2014/main" id="{C71DC34A-6504-3B98-A50D-D6B832CB59D9}"/>
              </a:ext>
            </a:extLst>
          </p:cNvPr>
          <p:cNvSpPr txBox="1"/>
          <p:nvPr/>
        </p:nvSpPr>
        <p:spPr>
          <a:xfrm>
            <a:off x="9017134" y="293198"/>
            <a:ext cx="3139296" cy="5693866"/>
          </a:xfrm>
          <a:prstGeom prst="rect">
            <a:avLst/>
          </a:prstGeom>
          <a:noFill/>
        </p:spPr>
        <p:txBody>
          <a:bodyPr wrap="square" rtlCol="0">
            <a:spAutoFit/>
          </a:bodyPr>
          <a:lstStyle/>
          <a:p>
            <a:pPr algn="ctr"/>
            <a:r>
              <a:rPr lang="en-US" sz="4200" b="1" dirty="0">
                <a:latin typeface="Bradley Hand" pitchFamily="2" charset="77"/>
              </a:rPr>
              <a:t>Eucharist</a:t>
            </a:r>
          </a:p>
          <a:p>
            <a:pPr algn="ctr"/>
            <a:r>
              <a:rPr lang="en-US" sz="4000" b="1" dirty="0">
                <a:latin typeface="Bradley Hand" pitchFamily="2" charset="77"/>
              </a:rPr>
              <a:t>(Greek)</a:t>
            </a:r>
          </a:p>
          <a:p>
            <a:pPr algn="ctr"/>
            <a:endParaRPr lang="en-US" sz="4000" b="1" dirty="0">
              <a:latin typeface="Bradley Hand" pitchFamily="2" charset="77"/>
            </a:endParaRPr>
          </a:p>
          <a:p>
            <a:pPr algn="ctr"/>
            <a:r>
              <a:rPr lang="en-US" sz="4000" b="1" dirty="0">
                <a:latin typeface="Bradley Hand" pitchFamily="2" charset="77"/>
              </a:rPr>
              <a:t> “Well”</a:t>
            </a:r>
          </a:p>
          <a:p>
            <a:pPr algn="ctr"/>
            <a:r>
              <a:rPr lang="en-US" sz="4000" b="1" dirty="0">
                <a:latin typeface="Bradley Hand" pitchFamily="2" charset="77"/>
              </a:rPr>
              <a:t>+</a:t>
            </a:r>
          </a:p>
          <a:p>
            <a:pPr algn="ctr"/>
            <a:r>
              <a:rPr lang="en-US" sz="4000" b="1" dirty="0">
                <a:latin typeface="Bradley Hand" pitchFamily="2" charset="77"/>
              </a:rPr>
              <a:t>“Grateful”</a:t>
            </a:r>
          </a:p>
          <a:p>
            <a:pPr algn="ctr"/>
            <a:endParaRPr lang="en-US" sz="4000" b="1" dirty="0">
              <a:latin typeface="Bradley Hand" pitchFamily="2" charset="77"/>
            </a:endParaRPr>
          </a:p>
          <a:p>
            <a:pPr algn="ctr"/>
            <a:r>
              <a:rPr lang="en-US" sz="2800" b="1" dirty="0">
                <a:latin typeface="Bradley Hand" pitchFamily="2" charset="77"/>
              </a:rPr>
              <a:t>(That is, do gratitude as best as you can.)</a:t>
            </a:r>
          </a:p>
        </p:txBody>
      </p:sp>
    </p:spTree>
    <p:extLst>
      <p:ext uri="{BB962C8B-B14F-4D97-AF65-F5344CB8AC3E}">
        <p14:creationId xmlns:p14="http://schemas.microsoft.com/office/powerpoint/2010/main" val="811787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DB8CB-1E42-1C06-5D11-C98EAE5A909C}"/>
              </a:ext>
            </a:extLst>
          </p:cNvPr>
          <p:cNvSpPr>
            <a:spLocks noGrp="1"/>
          </p:cNvSpPr>
          <p:nvPr>
            <p:ph type="title"/>
          </p:nvPr>
        </p:nvSpPr>
        <p:spPr>
          <a:xfrm>
            <a:off x="3409455" y="2681950"/>
            <a:ext cx="4150804" cy="1431000"/>
          </a:xfrm>
        </p:spPr>
        <p:txBody>
          <a:bodyPr>
            <a:normAutofit fontScale="90000"/>
          </a:bodyPr>
          <a:lstStyle/>
          <a:p>
            <a:r>
              <a:rPr lang="en-US" b="1" dirty="0">
                <a:solidFill>
                  <a:srgbClr val="C00000"/>
                </a:solidFill>
              </a:rPr>
              <a:t>We mean ALL the names we give it.</a:t>
            </a:r>
          </a:p>
        </p:txBody>
      </p:sp>
      <p:sp>
        <p:nvSpPr>
          <p:cNvPr id="3" name="TextBox 2">
            <a:extLst>
              <a:ext uri="{FF2B5EF4-FFF2-40B4-BE49-F238E27FC236}">
                <a16:creationId xmlns:a16="http://schemas.microsoft.com/office/drawing/2014/main" id="{0146DAD2-14A3-AB1E-6F8A-BD467C34353A}"/>
              </a:ext>
            </a:extLst>
          </p:cNvPr>
          <p:cNvSpPr txBox="1"/>
          <p:nvPr/>
        </p:nvSpPr>
        <p:spPr>
          <a:xfrm rot="20880031">
            <a:off x="3601834" y="604241"/>
            <a:ext cx="3433020" cy="1323439"/>
          </a:xfrm>
          <a:prstGeom prst="rect">
            <a:avLst/>
          </a:prstGeom>
          <a:solidFill>
            <a:schemeClr val="accent5">
              <a:lumMod val="20000"/>
              <a:lumOff val="80000"/>
            </a:schemeClr>
          </a:solidFill>
          <a:ln w="50800">
            <a:solidFill>
              <a:schemeClr val="accent1">
                <a:shade val="15000"/>
              </a:schemeClr>
            </a:solidFill>
          </a:ln>
        </p:spPr>
        <p:txBody>
          <a:bodyPr wrap="square" rtlCol="0">
            <a:spAutoFit/>
          </a:bodyPr>
          <a:lstStyle/>
          <a:p>
            <a:pPr algn="ctr"/>
            <a:r>
              <a:rPr lang="en-US" sz="3200" b="1" dirty="0">
                <a:latin typeface="Goudy Type" pitchFamily="2" charset="77"/>
              </a:rPr>
              <a:t>Communion </a:t>
            </a:r>
          </a:p>
          <a:p>
            <a:pPr algn="ctr"/>
            <a:r>
              <a:rPr lang="en-US" sz="2400" b="1" dirty="0">
                <a:latin typeface="Goudy Type" pitchFamily="2" charset="77"/>
              </a:rPr>
              <a:t>(Greek)  Com = “With”      </a:t>
            </a:r>
          </a:p>
          <a:p>
            <a:pPr algn="ctr"/>
            <a:r>
              <a:rPr lang="en-US" sz="2400" b="1" dirty="0">
                <a:latin typeface="Goudy Type" pitchFamily="2" charset="77"/>
              </a:rPr>
              <a:t> </a:t>
            </a:r>
            <a:r>
              <a:rPr lang="en-US" sz="2400" b="1" dirty="0" err="1">
                <a:latin typeface="Goudy Type" pitchFamily="2" charset="77"/>
              </a:rPr>
              <a:t>Unus</a:t>
            </a:r>
            <a:r>
              <a:rPr lang="en-US" sz="2400" b="1" dirty="0">
                <a:latin typeface="Goudy Type" pitchFamily="2" charset="77"/>
              </a:rPr>
              <a:t> = “Oneness”</a:t>
            </a:r>
          </a:p>
        </p:txBody>
      </p:sp>
      <p:pic>
        <p:nvPicPr>
          <p:cNvPr id="6" name="Picture 5">
            <a:extLst>
              <a:ext uri="{FF2B5EF4-FFF2-40B4-BE49-F238E27FC236}">
                <a16:creationId xmlns:a16="http://schemas.microsoft.com/office/drawing/2014/main" id="{B72DAB4A-44D7-13A8-3FB4-C8D011324F56}"/>
              </a:ext>
            </a:extLst>
          </p:cNvPr>
          <p:cNvPicPr>
            <a:picLocks noChangeAspect="1"/>
          </p:cNvPicPr>
          <p:nvPr/>
        </p:nvPicPr>
        <p:blipFill rotWithShape="1">
          <a:blip r:embed="rId3"/>
          <a:srcRect t="17467" b="17317"/>
          <a:stretch/>
        </p:blipFill>
        <p:spPr>
          <a:xfrm rot="365462">
            <a:off x="7955692" y="931261"/>
            <a:ext cx="4105836" cy="2677656"/>
          </a:xfrm>
          <a:prstGeom prst="rect">
            <a:avLst/>
          </a:prstGeom>
        </p:spPr>
      </p:pic>
      <p:sp>
        <p:nvSpPr>
          <p:cNvPr id="7" name="TextBox 6">
            <a:extLst>
              <a:ext uri="{FF2B5EF4-FFF2-40B4-BE49-F238E27FC236}">
                <a16:creationId xmlns:a16="http://schemas.microsoft.com/office/drawing/2014/main" id="{9C12BD9E-F82B-8B28-EDD8-40E2C8CEA0F1}"/>
              </a:ext>
            </a:extLst>
          </p:cNvPr>
          <p:cNvSpPr txBox="1"/>
          <p:nvPr/>
        </p:nvSpPr>
        <p:spPr>
          <a:xfrm>
            <a:off x="8387551" y="2924493"/>
            <a:ext cx="3653118" cy="2677656"/>
          </a:xfrm>
          <a:prstGeom prst="rect">
            <a:avLst/>
          </a:prstGeom>
          <a:solidFill>
            <a:schemeClr val="tx2">
              <a:lumMod val="10000"/>
              <a:lumOff val="90000"/>
            </a:schemeClr>
          </a:solidFill>
        </p:spPr>
        <p:txBody>
          <a:bodyPr wrap="square" rtlCol="0">
            <a:spAutoFit/>
          </a:bodyPr>
          <a:lstStyle/>
          <a:p>
            <a:r>
              <a:rPr lang="en-US" sz="2400" dirty="0"/>
              <a:t> </a:t>
            </a:r>
            <a:r>
              <a:rPr lang="en-US" sz="2400" b="1" dirty="0"/>
              <a:t>The Lord’s Supper</a:t>
            </a:r>
          </a:p>
          <a:p>
            <a:endParaRPr lang="en-US" sz="2400" dirty="0"/>
          </a:p>
          <a:p>
            <a:r>
              <a:rPr lang="en-US" sz="2400" dirty="0"/>
              <a:t>Because it reenacts the Last Supper.  But also it is the Divine Initiative.  He calls, He offers, He serves, He is the food.</a:t>
            </a:r>
          </a:p>
        </p:txBody>
      </p:sp>
      <p:pic>
        <p:nvPicPr>
          <p:cNvPr id="8" name="Picture 7">
            <a:extLst>
              <a:ext uri="{FF2B5EF4-FFF2-40B4-BE49-F238E27FC236}">
                <a16:creationId xmlns:a16="http://schemas.microsoft.com/office/drawing/2014/main" id="{7C9BB670-D480-0261-F32F-CD0C11DA5792}"/>
              </a:ext>
            </a:extLst>
          </p:cNvPr>
          <p:cNvPicPr>
            <a:picLocks noChangeAspect="1"/>
          </p:cNvPicPr>
          <p:nvPr/>
        </p:nvPicPr>
        <p:blipFill rotWithShape="1">
          <a:blip r:embed="rId4"/>
          <a:srcRect l="12362" t="9226" r="32369" b="11373"/>
          <a:stretch/>
        </p:blipFill>
        <p:spPr>
          <a:xfrm>
            <a:off x="311037" y="516894"/>
            <a:ext cx="2500431" cy="4944057"/>
          </a:xfrm>
          <a:prstGeom prst="rect">
            <a:avLst/>
          </a:prstGeom>
        </p:spPr>
      </p:pic>
      <p:sp>
        <p:nvSpPr>
          <p:cNvPr id="9" name="TextBox 8">
            <a:extLst>
              <a:ext uri="{FF2B5EF4-FFF2-40B4-BE49-F238E27FC236}">
                <a16:creationId xmlns:a16="http://schemas.microsoft.com/office/drawing/2014/main" id="{249C33D8-C7FF-320F-F8B3-B956717525E1}"/>
              </a:ext>
            </a:extLst>
          </p:cNvPr>
          <p:cNvSpPr txBox="1"/>
          <p:nvPr/>
        </p:nvSpPr>
        <p:spPr>
          <a:xfrm>
            <a:off x="452418" y="5060841"/>
            <a:ext cx="2391459" cy="400110"/>
          </a:xfrm>
          <a:prstGeom prst="rect">
            <a:avLst/>
          </a:prstGeom>
          <a:solidFill>
            <a:schemeClr val="accent6">
              <a:lumMod val="20000"/>
              <a:lumOff val="80000"/>
            </a:schemeClr>
          </a:solidFill>
        </p:spPr>
        <p:txBody>
          <a:bodyPr wrap="square" rtlCol="0">
            <a:spAutoFit/>
          </a:bodyPr>
          <a:lstStyle/>
          <a:p>
            <a:r>
              <a:rPr lang="en-US" sz="2000" b="1" dirty="0"/>
              <a:t>The Holy Sacrifice</a:t>
            </a:r>
          </a:p>
        </p:txBody>
      </p:sp>
      <p:pic>
        <p:nvPicPr>
          <p:cNvPr id="10" name="Picture 9">
            <a:extLst>
              <a:ext uri="{FF2B5EF4-FFF2-40B4-BE49-F238E27FC236}">
                <a16:creationId xmlns:a16="http://schemas.microsoft.com/office/drawing/2014/main" id="{3562BE35-A358-A45F-44C5-388EFB1F6E2B}"/>
              </a:ext>
            </a:extLst>
          </p:cNvPr>
          <p:cNvPicPr>
            <a:picLocks noChangeAspect="1"/>
          </p:cNvPicPr>
          <p:nvPr/>
        </p:nvPicPr>
        <p:blipFill>
          <a:blip r:embed="rId5"/>
          <a:stretch>
            <a:fillRect/>
          </a:stretch>
        </p:blipFill>
        <p:spPr>
          <a:xfrm>
            <a:off x="3638760" y="4346299"/>
            <a:ext cx="2511701" cy="2511701"/>
          </a:xfrm>
          <a:prstGeom prst="rect">
            <a:avLst/>
          </a:prstGeom>
        </p:spPr>
      </p:pic>
      <p:sp>
        <p:nvSpPr>
          <p:cNvPr id="11" name="TextBox 10">
            <a:extLst>
              <a:ext uri="{FF2B5EF4-FFF2-40B4-BE49-F238E27FC236}">
                <a16:creationId xmlns:a16="http://schemas.microsoft.com/office/drawing/2014/main" id="{E55A0421-D5D6-E6D6-DDC5-633549C3A1B3}"/>
              </a:ext>
            </a:extLst>
          </p:cNvPr>
          <p:cNvSpPr txBox="1"/>
          <p:nvPr/>
        </p:nvSpPr>
        <p:spPr>
          <a:xfrm>
            <a:off x="5484857" y="5883973"/>
            <a:ext cx="2511701" cy="892552"/>
          </a:xfrm>
          <a:prstGeom prst="rect">
            <a:avLst/>
          </a:prstGeom>
          <a:solidFill>
            <a:srgbClr val="FFDD3C"/>
          </a:solidFill>
        </p:spPr>
        <p:txBody>
          <a:bodyPr wrap="square" rtlCol="0">
            <a:spAutoFit/>
          </a:bodyPr>
          <a:lstStyle/>
          <a:p>
            <a:r>
              <a:rPr lang="en-US" sz="2800" b="1" dirty="0">
                <a:latin typeface="Congenial" panose="02000503040000020004" pitchFamily="2" charset="0"/>
              </a:rPr>
              <a:t>Holy Mass</a:t>
            </a:r>
          </a:p>
          <a:p>
            <a:r>
              <a:rPr lang="en-US" sz="2400" dirty="0">
                <a:latin typeface="Congenial" panose="02000503040000020004" pitchFamily="2" charset="0"/>
              </a:rPr>
              <a:t>“</a:t>
            </a:r>
            <a:r>
              <a:rPr lang="en-US" sz="2400" dirty="0" err="1">
                <a:latin typeface="Congenial" panose="02000503040000020004" pitchFamily="2" charset="0"/>
              </a:rPr>
              <a:t>Ite</a:t>
            </a:r>
            <a:r>
              <a:rPr lang="en-US" sz="2400" dirty="0">
                <a:latin typeface="Congenial" panose="02000503040000020004" pitchFamily="2" charset="0"/>
              </a:rPr>
              <a:t> </a:t>
            </a:r>
            <a:r>
              <a:rPr lang="en-US" sz="2400" dirty="0" err="1">
                <a:latin typeface="Congenial" panose="02000503040000020004" pitchFamily="2" charset="0"/>
              </a:rPr>
              <a:t>missa</a:t>
            </a:r>
            <a:r>
              <a:rPr lang="en-US" sz="2400" dirty="0">
                <a:latin typeface="Congenial" panose="02000503040000020004" pitchFamily="2" charset="0"/>
              </a:rPr>
              <a:t> est.”</a:t>
            </a:r>
          </a:p>
        </p:txBody>
      </p:sp>
    </p:spTree>
    <p:extLst>
      <p:ext uri="{BB962C8B-B14F-4D97-AF65-F5344CB8AC3E}">
        <p14:creationId xmlns:p14="http://schemas.microsoft.com/office/powerpoint/2010/main" val="19710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719D2-E40C-4BE1-97C8-0A928A50D197}"/>
              </a:ext>
            </a:extLst>
          </p:cNvPr>
          <p:cNvPicPr>
            <a:picLocks noChangeAspect="1"/>
          </p:cNvPicPr>
          <p:nvPr/>
        </p:nvPicPr>
        <p:blipFill>
          <a:blip r:embed="rId3"/>
          <a:stretch>
            <a:fillRect/>
          </a:stretch>
        </p:blipFill>
        <p:spPr>
          <a:xfrm>
            <a:off x="0" y="34632"/>
            <a:ext cx="12191999" cy="6823367"/>
          </a:xfrm>
          <a:prstGeom prst="rect">
            <a:avLst/>
          </a:prstGeom>
        </p:spPr>
      </p:pic>
      <p:sp>
        <p:nvSpPr>
          <p:cNvPr id="2" name="Title 1">
            <a:extLst>
              <a:ext uri="{FF2B5EF4-FFF2-40B4-BE49-F238E27FC236}">
                <a16:creationId xmlns:a16="http://schemas.microsoft.com/office/drawing/2014/main" id="{E6D41403-9B3F-C412-6ED5-9E5549F23EEB}"/>
              </a:ext>
            </a:extLst>
          </p:cNvPr>
          <p:cNvSpPr>
            <a:spLocks noGrp="1"/>
          </p:cNvSpPr>
          <p:nvPr>
            <p:ph type="title"/>
          </p:nvPr>
        </p:nvSpPr>
        <p:spPr>
          <a:xfrm>
            <a:off x="8041195" y="304826"/>
            <a:ext cx="4150804" cy="1431000"/>
          </a:xfrm>
        </p:spPr>
        <p:txBody>
          <a:bodyPr>
            <a:normAutofit fontScale="90000"/>
          </a:bodyPr>
          <a:lstStyle/>
          <a:p>
            <a:r>
              <a:rPr lang="en-US" dirty="0">
                <a:solidFill>
                  <a:schemeClr val="bg1"/>
                </a:solidFill>
              </a:rPr>
              <a:t>The Breaking of the Bread – </a:t>
            </a:r>
            <a:r>
              <a:rPr lang="en-US" sz="2700" dirty="0">
                <a:solidFill>
                  <a:schemeClr val="bg1"/>
                </a:solidFill>
              </a:rPr>
              <a:t>indicates we share with each other</a:t>
            </a:r>
            <a:br>
              <a:rPr lang="en-US" dirty="0">
                <a:solidFill>
                  <a:schemeClr val="bg1"/>
                </a:solidFill>
              </a:rPr>
            </a:br>
            <a:endParaRPr lang="en-US" sz="2700" dirty="0">
              <a:solidFill>
                <a:schemeClr val="bg1"/>
              </a:solidFill>
            </a:endParaRPr>
          </a:p>
        </p:txBody>
      </p:sp>
    </p:spTree>
    <p:extLst>
      <p:ext uri="{BB962C8B-B14F-4D97-AF65-F5344CB8AC3E}">
        <p14:creationId xmlns:p14="http://schemas.microsoft.com/office/powerpoint/2010/main" val="438940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8A4D-D85E-8464-6DA5-F48CFCDCAF04}"/>
              </a:ext>
            </a:extLst>
          </p:cNvPr>
          <p:cNvSpPr>
            <a:spLocks noGrp="1"/>
          </p:cNvSpPr>
          <p:nvPr>
            <p:ph type="title"/>
          </p:nvPr>
        </p:nvSpPr>
        <p:spPr>
          <a:xfrm>
            <a:off x="374975" y="757919"/>
            <a:ext cx="3099838" cy="4320963"/>
          </a:xfrm>
        </p:spPr>
        <p:txBody>
          <a:bodyPr>
            <a:normAutofit fontScale="90000"/>
          </a:bodyPr>
          <a:lstStyle/>
          <a:p>
            <a:r>
              <a:rPr lang="en-US" dirty="0"/>
              <a:t>The Paschal Feast</a:t>
            </a:r>
            <a:br>
              <a:rPr lang="en-US" dirty="0"/>
            </a:br>
            <a:br>
              <a:rPr lang="en-US" dirty="0"/>
            </a:br>
            <a:r>
              <a:rPr lang="en-US" dirty="0"/>
              <a:t>“</a:t>
            </a:r>
            <a:r>
              <a:rPr lang="en-US" b="1" u="sng" dirty="0">
                <a:solidFill>
                  <a:srgbClr val="C00000"/>
                </a:solidFill>
              </a:rPr>
              <a:t>Our</a:t>
            </a:r>
            <a:r>
              <a:rPr lang="en-US" dirty="0"/>
              <a:t> BLESSING CUP is a communion with the Blood of Christ.”</a:t>
            </a:r>
          </a:p>
        </p:txBody>
      </p:sp>
      <p:pic>
        <p:nvPicPr>
          <p:cNvPr id="3" name="Picture 2">
            <a:extLst>
              <a:ext uri="{FF2B5EF4-FFF2-40B4-BE49-F238E27FC236}">
                <a16:creationId xmlns:a16="http://schemas.microsoft.com/office/drawing/2014/main" id="{9D3F7B30-36A7-DF89-D07A-BB247672EA69}"/>
              </a:ext>
            </a:extLst>
          </p:cNvPr>
          <p:cNvPicPr>
            <a:picLocks noChangeAspect="1"/>
          </p:cNvPicPr>
          <p:nvPr/>
        </p:nvPicPr>
        <p:blipFill>
          <a:blip r:embed="rId2"/>
          <a:stretch>
            <a:fillRect/>
          </a:stretch>
        </p:blipFill>
        <p:spPr>
          <a:xfrm>
            <a:off x="3442447" y="171107"/>
            <a:ext cx="8626046" cy="6462775"/>
          </a:xfrm>
          <a:prstGeom prst="rect">
            <a:avLst/>
          </a:prstGeom>
        </p:spPr>
      </p:pic>
      <p:pic>
        <p:nvPicPr>
          <p:cNvPr id="4" name="Picture 3">
            <a:extLst>
              <a:ext uri="{FF2B5EF4-FFF2-40B4-BE49-F238E27FC236}">
                <a16:creationId xmlns:a16="http://schemas.microsoft.com/office/drawing/2014/main" id="{5A80C3A0-EFFB-8A2E-9E60-33911A755B3C}"/>
              </a:ext>
            </a:extLst>
          </p:cNvPr>
          <p:cNvPicPr>
            <a:picLocks noChangeAspect="1"/>
          </p:cNvPicPr>
          <p:nvPr/>
        </p:nvPicPr>
        <p:blipFill>
          <a:blip r:embed="rId3"/>
          <a:stretch>
            <a:fillRect/>
          </a:stretch>
        </p:blipFill>
        <p:spPr>
          <a:xfrm>
            <a:off x="3474813" y="266207"/>
            <a:ext cx="6043706" cy="6272574"/>
          </a:xfrm>
          <a:prstGeom prst="rect">
            <a:avLst/>
          </a:prstGeom>
        </p:spPr>
      </p:pic>
      <p:pic>
        <p:nvPicPr>
          <p:cNvPr id="5" name="Picture 4">
            <a:extLst>
              <a:ext uri="{FF2B5EF4-FFF2-40B4-BE49-F238E27FC236}">
                <a16:creationId xmlns:a16="http://schemas.microsoft.com/office/drawing/2014/main" id="{6521F673-A8EA-822E-9753-EA7F3E748AE1}"/>
              </a:ext>
            </a:extLst>
          </p:cNvPr>
          <p:cNvPicPr>
            <a:picLocks noChangeAspect="1"/>
          </p:cNvPicPr>
          <p:nvPr/>
        </p:nvPicPr>
        <p:blipFill>
          <a:blip r:embed="rId4"/>
          <a:stretch>
            <a:fillRect/>
          </a:stretch>
        </p:blipFill>
        <p:spPr>
          <a:xfrm>
            <a:off x="4112479" y="76516"/>
            <a:ext cx="6951967" cy="6565747"/>
          </a:xfrm>
          <a:prstGeom prst="rect">
            <a:avLst/>
          </a:prstGeom>
        </p:spPr>
      </p:pic>
    </p:spTree>
    <p:extLst>
      <p:ext uri="{BB962C8B-B14F-4D97-AF65-F5344CB8AC3E}">
        <p14:creationId xmlns:p14="http://schemas.microsoft.com/office/powerpoint/2010/main" val="157637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3"/>
                                        </p:tgtEl>
                                        <p:attrNameLst>
                                          <p:attrName>ppt_y</p:attrName>
                                        </p:attrNameLst>
                                      </p:cBhvr>
                                      <p:tavLst>
                                        <p:tav tm="0">
                                          <p:val>
                                            <p:strVal val="#ppt_y"/>
                                          </p:val>
                                        </p:tav>
                                        <p:tav tm="100000">
                                          <p:val>
                                            <p:strVal val="#ppt_y+#ppt_h*1.125000"/>
                                          </p:val>
                                        </p:tav>
                                      </p:tavLst>
                                    </p:anim>
                                    <p:animEffect transition="out" filter="wipe(down)">
                                      <p:cBhvr>
                                        <p:cTn id="7" dur="500"/>
                                        <p:tgtEl>
                                          <p:spTgt spid="3"/>
                                        </p:tgtEl>
                                      </p:cBhvr>
                                    </p:animEffect>
                                    <p:set>
                                      <p:cBhvr>
                                        <p:cTn id="8" dur="1" fill="hold">
                                          <p:stCondLst>
                                            <p:cond delay="499"/>
                                          </p:stCondLst>
                                        </p:cTn>
                                        <p:tgtEl>
                                          <p:spTgt spid="3"/>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xit" presetSubtype="4" fill="hold" nodeType="clickEffect">
                                  <p:stCondLst>
                                    <p:cond delay="0"/>
                                  </p:stCondLst>
                                  <p:childTnLst>
                                    <p:anim calcmode="lin" valueType="num">
                                      <p:cBhvr additive="base">
                                        <p:cTn id="16" dur="500"/>
                                        <p:tgtEl>
                                          <p:spTgt spid="4"/>
                                        </p:tgtEl>
                                        <p:attrNameLst>
                                          <p:attrName>ppt_y</p:attrName>
                                        </p:attrNameLst>
                                      </p:cBhvr>
                                      <p:tavLst>
                                        <p:tav tm="0">
                                          <p:val>
                                            <p:strVal val="#ppt_y"/>
                                          </p:val>
                                        </p:tav>
                                        <p:tav tm="100000">
                                          <p:val>
                                            <p:strVal val="#ppt_y+#ppt_h*1.125000"/>
                                          </p:val>
                                        </p:tav>
                                      </p:tavLst>
                                    </p:anim>
                                    <p:animEffect transition="out" filter="wipe(down)">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6E010-5DC1-4D18-8F98-B30137EA200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DE5FD2A-C1AE-BA81-DFF9-3D6B09A96175}"/>
              </a:ext>
            </a:extLst>
          </p:cNvPr>
          <p:cNvPicPr>
            <a:picLocks noChangeAspect="1"/>
          </p:cNvPicPr>
          <p:nvPr/>
        </p:nvPicPr>
        <p:blipFill rotWithShape="1">
          <a:blip r:embed="rId2"/>
          <a:srcRect l="8860" t="7693" r="3269" b="14102"/>
          <a:stretch/>
        </p:blipFill>
        <p:spPr>
          <a:xfrm>
            <a:off x="0" y="12429"/>
            <a:ext cx="7333129" cy="6845571"/>
          </a:xfrm>
          <a:prstGeom prst="rect">
            <a:avLst/>
          </a:prstGeom>
        </p:spPr>
      </p:pic>
      <p:pic>
        <p:nvPicPr>
          <p:cNvPr id="5" name="Picture 4">
            <a:extLst>
              <a:ext uri="{FF2B5EF4-FFF2-40B4-BE49-F238E27FC236}">
                <a16:creationId xmlns:a16="http://schemas.microsoft.com/office/drawing/2014/main" id="{52BE66A6-3F23-9C85-51D6-D1960F1BC67F}"/>
              </a:ext>
            </a:extLst>
          </p:cNvPr>
          <p:cNvPicPr>
            <a:picLocks noChangeAspect="1"/>
          </p:cNvPicPr>
          <p:nvPr/>
        </p:nvPicPr>
        <p:blipFill rotWithShape="1">
          <a:blip r:embed="rId3"/>
          <a:srcRect l="25029" t="12810" r="18209"/>
          <a:stretch/>
        </p:blipFill>
        <p:spPr>
          <a:xfrm>
            <a:off x="7294697" y="0"/>
            <a:ext cx="4897303" cy="6845571"/>
          </a:xfrm>
          <a:prstGeom prst="rect">
            <a:avLst/>
          </a:prstGeom>
        </p:spPr>
      </p:pic>
      <p:pic>
        <p:nvPicPr>
          <p:cNvPr id="7" name="Picture 6">
            <a:extLst>
              <a:ext uri="{FF2B5EF4-FFF2-40B4-BE49-F238E27FC236}">
                <a16:creationId xmlns:a16="http://schemas.microsoft.com/office/drawing/2014/main" id="{E6339C68-C497-D760-E565-6BD7A606279F}"/>
              </a:ext>
            </a:extLst>
          </p:cNvPr>
          <p:cNvPicPr>
            <a:picLocks noChangeAspect="1"/>
          </p:cNvPicPr>
          <p:nvPr/>
        </p:nvPicPr>
        <p:blipFill rotWithShape="1">
          <a:blip r:embed="rId4"/>
          <a:srcRect l="-1932" t="9150" r="1"/>
          <a:stretch/>
        </p:blipFill>
        <p:spPr>
          <a:xfrm>
            <a:off x="-1" y="20608"/>
            <a:ext cx="12192001" cy="6837392"/>
          </a:xfrm>
          <a:prstGeom prst="rect">
            <a:avLst/>
          </a:prstGeom>
        </p:spPr>
      </p:pic>
    </p:spTree>
    <p:extLst>
      <p:ext uri="{BB962C8B-B14F-4D97-AF65-F5344CB8AC3E}">
        <p14:creationId xmlns:p14="http://schemas.microsoft.com/office/powerpoint/2010/main" val="19105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2229D-73B8-715B-D6FA-D6637E175B9A}"/>
              </a:ext>
            </a:extLst>
          </p:cNvPr>
          <p:cNvSpPr>
            <a:spLocks noGrp="1"/>
          </p:cNvSpPr>
          <p:nvPr>
            <p:ph type="title"/>
          </p:nvPr>
        </p:nvSpPr>
        <p:spPr>
          <a:xfrm>
            <a:off x="7388868" y="1447812"/>
            <a:ext cx="4803132" cy="4607833"/>
          </a:xfrm>
        </p:spPr>
        <p:txBody>
          <a:bodyPr>
            <a:normAutofit fontScale="90000"/>
          </a:bodyPr>
          <a:lstStyle/>
          <a:p>
            <a:r>
              <a:rPr lang="en-US" dirty="0"/>
              <a:t>“The Bread of Life”</a:t>
            </a:r>
            <a:br>
              <a:rPr lang="en-US" dirty="0"/>
            </a:br>
            <a:br>
              <a:rPr lang="en-US" dirty="0"/>
            </a:br>
            <a:r>
              <a:rPr lang="en-US" dirty="0"/>
              <a:t>Because it contains the stuff of Divinity, Supernatural Grace,</a:t>
            </a:r>
            <a:br>
              <a:rPr lang="en-US" dirty="0"/>
            </a:br>
            <a:r>
              <a:rPr lang="en-US" dirty="0"/>
              <a:t>the life of God which we lost through Original Wound.</a:t>
            </a:r>
            <a:br>
              <a:rPr lang="en-US" dirty="0"/>
            </a:br>
            <a:endParaRPr lang="en-US" dirty="0"/>
          </a:p>
        </p:txBody>
      </p:sp>
      <p:pic>
        <p:nvPicPr>
          <p:cNvPr id="3" name="Picture 2">
            <a:extLst>
              <a:ext uri="{FF2B5EF4-FFF2-40B4-BE49-F238E27FC236}">
                <a16:creationId xmlns:a16="http://schemas.microsoft.com/office/drawing/2014/main" id="{23A9AAC3-FC18-5DC3-8D15-E58BF4F0568C}"/>
              </a:ext>
            </a:extLst>
          </p:cNvPr>
          <p:cNvPicPr>
            <a:picLocks noChangeAspect="1"/>
          </p:cNvPicPr>
          <p:nvPr/>
        </p:nvPicPr>
        <p:blipFill rotWithShape="1">
          <a:blip r:embed="rId2"/>
          <a:srcRect r="50572"/>
          <a:stretch/>
        </p:blipFill>
        <p:spPr>
          <a:xfrm>
            <a:off x="-1" y="-1"/>
            <a:ext cx="6795247" cy="6932787"/>
          </a:xfrm>
          <a:prstGeom prst="rect">
            <a:avLst/>
          </a:prstGeom>
        </p:spPr>
      </p:pic>
    </p:spTree>
    <p:extLst>
      <p:ext uri="{BB962C8B-B14F-4D97-AF65-F5344CB8AC3E}">
        <p14:creationId xmlns:p14="http://schemas.microsoft.com/office/powerpoint/2010/main" val="1743135015"/>
      </p:ext>
    </p:extLst>
  </p:cSld>
  <p:clrMapOvr>
    <a:masterClrMapping/>
  </p:clrMapOvr>
</p:sld>
</file>

<file path=ppt/theme/theme1.xml><?xml version="1.0" encoding="utf-8"?>
<a:theme xmlns:a="http://schemas.openxmlformats.org/drawingml/2006/main" name="1_FunkyShapesVTI">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Custom 7">
      <a:majorFont>
        <a:latin typeface="Source Sans Pro "/>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279500-64D1-4E99-9E84-D64A6313B3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4A60CD-0DE5-49D4-8EE4-931437A2651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50EA051F-84B4-4065-A650-AA89D1B04233}">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0</TotalTime>
  <Words>1196</Words>
  <Application>Microsoft Macintosh PowerPoint</Application>
  <PresentationFormat>Widescreen</PresentationFormat>
  <Paragraphs>137</Paragraphs>
  <Slides>38</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Bradley Hand</vt:lpstr>
      <vt:lpstr>Calibri</vt:lpstr>
      <vt:lpstr>Congenial</vt:lpstr>
      <vt:lpstr>Goudy Type</vt:lpstr>
      <vt:lpstr>Roboto</vt:lpstr>
      <vt:lpstr>Source Sans Pro</vt:lpstr>
      <vt:lpstr>Source Sans Pro </vt:lpstr>
      <vt:lpstr>Verdana</vt:lpstr>
      <vt:lpstr>1_FunkyShapesVTI</vt:lpstr>
      <vt:lpstr>PowerPoint Presentation</vt:lpstr>
      <vt:lpstr>Catechism on the Eucharist – 31 pages </vt:lpstr>
      <vt:lpstr>PowerPoint Presentation</vt:lpstr>
      <vt:lpstr>PowerPoint Presentation</vt:lpstr>
      <vt:lpstr>We mean ALL the names we give it.</vt:lpstr>
      <vt:lpstr>The Breaking of the Bread – indicates we share with each other </vt:lpstr>
      <vt:lpstr>The Paschal Feast  “Our BLESSING CUP is a communion with the Blood of Christ.”</vt:lpstr>
      <vt:lpstr>PowerPoint Presentation</vt:lpstr>
      <vt:lpstr>“The Bread of Life”  Because it contains the stuff of Divinity, Supernatural Grace, the life of God which we lost through Original Wound. </vt:lpstr>
      <vt:lpstr>The “Life of God” manifests in us as: </vt:lpstr>
      <vt:lpstr>“Okay, but you don’t really mean you’re eating the actual body of Jesus, right?”</vt:lpstr>
      <vt:lpstr>You have to understand Substance vs. Accidents</vt:lpstr>
      <vt:lpstr>PowerPoint Presentation</vt:lpstr>
      <vt:lpstr>Ousia –  “Substance” or “Essence”:  “The thing about a thing which makes it that thing and no other thing.” </vt:lpstr>
      <vt:lpstr>PowerPoint Presentation</vt:lpstr>
      <vt:lpstr>Is this a lion?</vt:lpstr>
      <vt:lpstr>If I cut his tale off is he still a lion?</vt:lpstr>
      <vt:lpstr>PowerPoint Presentation</vt:lpstr>
      <vt:lpstr>PowerPoint Presentation</vt:lpstr>
      <vt:lpstr>We don’t know how it happens.  </vt:lpstr>
      <vt:lpstr>PowerPoint Presentation</vt:lpstr>
      <vt:lpstr>When God’s people present the matter and form of the Eucharist, the Holy Spirit transforms it into Christ’s Body and Blood.</vt:lpstr>
      <vt:lpstr>Why Bread and Wine…</vt:lpstr>
      <vt:lpstr>Give us this  day our “superessential” Bread…</vt:lpstr>
      <vt:lpstr>PowerPoint Presentation</vt:lpstr>
      <vt:lpstr>PowerPoint Presentation</vt:lpstr>
      <vt:lpstr>“What material food produces in our bodily life, Holy Communion wonderfully achieves in our spiritual life.” CCC1392</vt:lpstr>
      <vt:lpstr>PowerPoint Presentation</vt:lpstr>
      <vt:lpstr>“The Eucharist makes the Church. Through it Christ unites them to all the faithful in one body - the Church.” ccc1396</vt:lpstr>
      <vt:lpstr>“There is no surer pledge or dearer sign of this great hope in the new heavens and new earth in which righteousness dwells, than the Eucharist.”</vt:lpstr>
      <vt:lpstr>“Cool.  Can I have some?”</vt:lpstr>
      <vt:lpstr>Yes! Just a few administrative details…</vt:lpstr>
      <vt:lpstr>“The  Holy Eucharist completes  Christian initiation.”</vt:lpstr>
      <vt:lpstr>Tinteretto’s Last Supper</vt:lpstr>
      <vt:lpstr>PowerPoint Presentation</vt:lpstr>
      <vt:lpstr>PowerPoint Presentation</vt:lpstr>
      <vt:lpstr>PowerPoint Presentation</vt:lpstr>
      <vt:lpstr>To respond to this invitation we must prepare ourselves for so great and so holy a moment.   Anyone conscious of a grave sin must receive the sacrament of Reconciliation before coming to communion.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2021-01-26T09:23:31Z</dcterms:created>
  <dcterms:modified xsi:type="dcterms:W3CDTF">2023-10-02T21:43:02Z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